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presProps" Target="presProps.xml"/><Relationship Id="rId95" Type="http://schemas.openxmlformats.org/officeDocument/2006/relationships/viewProps" Target="viewProps.xml"/><Relationship Id="rId96" Type="http://schemas.openxmlformats.org/officeDocument/2006/relationships/theme" Target="theme/theme1.xml"/><Relationship Id="rId9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108.png"/><Relationship Id="rId10" Type="http://schemas.openxmlformats.org/officeDocument/2006/relationships/image" Target="../media/image109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9" Type="http://schemas.openxmlformats.org/officeDocument/2006/relationships/image" Target="../media/image11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Relationship Id="rId7" Type="http://schemas.openxmlformats.org/officeDocument/2006/relationships/image" Target="../media/image148.png"/><Relationship Id="rId8" Type="http://schemas.openxmlformats.org/officeDocument/2006/relationships/image" Target="../media/image149.png"/><Relationship Id="rId9" Type="http://schemas.openxmlformats.org/officeDocument/2006/relationships/image" Target="../media/image150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Relationship Id="rId6" Type="http://schemas.openxmlformats.org/officeDocument/2006/relationships/image" Target="../media/image170.png"/><Relationship Id="rId7" Type="http://schemas.openxmlformats.org/officeDocument/2006/relationships/image" Target="../media/image171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Relationship Id="rId7" Type="http://schemas.openxmlformats.org/officeDocument/2006/relationships/image" Target="../media/image177.png"/><Relationship Id="rId8" Type="http://schemas.openxmlformats.org/officeDocument/2006/relationships/image" Target="../media/image178.png"/><Relationship Id="rId9" Type="http://schemas.openxmlformats.org/officeDocument/2006/relationships/image" Target="../media/image17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0.png"/><Relationship Id="rId3" Type="http://schemas.openxmlformats.org/officeDocument/2006/relationships/image" Target="../media/image181.png"/><Relationship Id="rId4" Type="http://schemas.openxmlformats.org/officeDocument/2006/relationships/image" Target="../media/image182.png"/><Relationship Id="rId5" Type="http://schemas.openxmlformats.org/officeDocument/2006/relationships/image" Target="../media/image183.png"/><Relationship Id="rId6" Type="http://schemas.openxmlformats.org/officeDocument/2006/relationships/image" Target="../media/image184.png"/><Relationship Id="rId7" Type="http://schemas.openxmlformats.org/officeDocument/2006/relationships/image" Target="../media/image185.png"/><Relationship Id="rId8" Type="http://schemas.openxmlformats.org/officeDocument/2006/relationships/image" Target="../media/image186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0.png"/><Relationship Id="rId3" Type="http://schemas.openxmlformats.org/officeDocument/2006/relationships/image" Target="../media/image191.png"/><Relationship Id="rId4" Type="http://schemas.openxmlformats.org/officeDocument/2006/relationships/image" Target="../media/image192.png"/><Relationship Id="rId5" Type="http://schemas.openxmlformats.org/officeDocument/2006/relationships/image" Target="../media/image193.png"/><Relationship Id="rId6" Type="http://schemas.openxmlformats.org/officeDocument/2006/relationships/image" Target="../media/image194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5.png"/><Relationship Id="rId3" Type="http://schemas.openxmlformats.org/officeDocument/2006/relationships/image" Target="../media/image196.png"/><Relationship Id="rId4" Type="http://schemas.openxmlformats.org/officeDocument/2006/relationships/image" Target="../media/image197.png"/><Relationship Id="rId5" Type="http://schemas.openxmlformats.org/officeDocument/2006/relationships/image" Target="../media/image198.png"/><Relationship Id="rId6" Type="http://schemas.openxmlformats.org/officeDocument/2006/relationships/image" Target="../media/image199.png"/><Relationship Id="rId7" Type="http://schemas.openxmlformats.org/officeDocument/2006/relationships/image" Target="../media/image200.png"/><Relationship Id="rId8" Type="http://schemas.openxmlformats.org/officeDocument/2006/relationships/image" Target="../media/image201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2.png"/><Relationship Id="rId3" Type="http://schemas.openxmlformats.org/officeDocument/2006/relationships/image" Target="../media/image203.png"/><Relationship Id="rId4" Type="http://schemas.openxmlformats.org/officeDocument/2006/relationships/image" Target="../media/image204.png"/><Relationship Id="rId5" Type="http://schemas.openxmlformats.org/officeDocument/2006/relationships/image" Target="../media/image205.png"/><Relationship Id="rId6" Type="http://schemas.openxmlformats.org/officeDocument/2006/relationships/image" Target="../media/image206.png"/><Relationship Id="rId7" Type="http://schemas.openxmlformats.org/officeDocument/2006/relationships/image" Target="../media/image207.png"/><Relationship Id="rId8" Type="http://schemas.openxmlformats.org/officeDocument/2006/relationships/image" Target="../media/image208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9.png"/><Relationship Id="rId3" Type="http://schemas.openxmlformats.org/officeDocument/2006/relationships/image" Target="../media/image210.png"/><Relationship Id="rId4" Type="http://schemas.openxmlformats.org/officeDocument/2006/relationships/image" Target="../media/image211.png"/><Relationship Id="rId5" Type="http://schemas.openxmlformats.org/officeDocument/2006/relationships/image" Target="../media/image212.png"/><Relationship Id="rId6" Type="http://schemas.openxmlformats.org/officeDocument/2006/relationships/image" Target="../media/image213.png"/><Relationship Id="rId7" Type="http://schemas.openxmlformats.org/officeDocument/2006/relationships/image" Target="../media/image214.png"/><Relationship Id="rId8" Type="http://schemas.openxmlformats.org/officeDocument/2006/relationships/image" Target="../media/image215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6.png"/><Relationship Id="rId3" Type="http://schemas.openxmlformats.org/officeDocument/2006/relationships/image" Target="../media/image217.png"/><Relationship Id="rId4" Type="http://schemas.openxmlformats.org/officeDocument/2006/relationships/image" Target="../media/image218.png"/><Relationship Id="rId5" Type="http://schemas.openxmlformats.org/officeDocument/2006/relationships/image" Target="../media/image219.png"/><Relationship Id="rId6" Type="http://schemas.openxmlformats.org/officeDocument/2006/relationships/image" Target="../media/image220.png"/><Relationship Id="rId7" Type="http://schemas.openxmlformats.org/officeDocument/2006/relationships/image" Target="../media/image221.png"/><Relationship Id="rId8" Type="http://schemas.openxmlformats.org/officeDocument/2006/relationships/image" Target="../media/image222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3.png"/><Relationship Id="rId3" Type="http://schemas.openxmlformats.org/officeDocument/2006/relationships/image" Target="../media/image224.png"/><Relationship Id="rId4" Type="http://schemas.openxmlformats.org/officeDocument/2006/relationships/image" Target="../media/image225.png"/><Relationship Id="rId5" Type="http://schemas.openxmlformats.org/officeDocument/2006/relationships/image" Target="../media/image226.png"/><Relationship Id="rId6" Type="http://schemas.openxmlformats.org/officeDocument/2006/relationships/image" Target="../media/image227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8.png"/><Relationship Id="rId3" Type="http://schemas.openxmlformats.org/officeDocument/2006/relationships/image" Target="../media/image229.png"/><Relationship Id="rId4" Type="http://schemas.openxmlformats.org/officeDocument/2006/relationships/image" Target="../media/image230.png"/><Relationship Id="rId5" Type="http://schemas.openxmlformats.org/officeDocument/2006/relationships/image" Target="../media/image231.png"/><Relationship Id="rId6" Type="http://schemas.openxmlformats.org/officeDocument/2006/relationships/image" Target="../media/image232.png"/><Relationship Id="rId7" Type="http://schemas.openxmlformats.org/officeDocument/2006/relationships/image" Target="../media/image233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4.png"/><Relationship Id="rId3" Type="http://schemas.openxmlformats.org/officeDocument/2006/relationships/image" Target="../media/image235.png"/><Relationship Id="rId4" Type="http://schemas.openxmlformats.org/officeDocument/2006/relationships/image" Target="../media/image23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7.png"/><Relationship Id="rId3" Type="http://schemas.openxmlformats.org/officeDocument/2006/relationships/image" Target="../media/image238.png"/><Relationship Id="rId4" Type="http://schemas.openxmlformats.org/officeDocument/2006/relationships/image" Target="../media/image239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0.png"/><Relationship Id="rId3" Type="http://schemas.openxmlformats.org/officeDocument/2006/relationships/image" Target="../media/image241.png"/><Relationship Id="rId4" Type="http://schemas.openxmlformats.org/officeDocument/2006/relationships/image" Target="../media/image242.png"/><Relationship Id="rId5" Type="http://schemas.openxmlformats.org/officeDocument/2006/relationships/image" Target="../media/image243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4.png"/><Relationship Id="rId3" Type="http://schemas.openxmlformats.org/officeDocument/2006/relationships/image" Target="../media/image245.png"/><Relationship Id="rId4" Type="http://schemas.openxmlformats.org/officeDocument/2006/relationships/image" Target="../media/image246.png"/><Relationship Id="rId5" Type="http://schemas.openxmlformats.org/officeDocument/2006/relationships/image" Target="../media/image247.png"/><Relationship Id="rId6" Type="http://schemas.openxmlformats.org/officeDocument/2006/relationships/image" Target="../media/image248.png"/><Relationship Id="rId7" Type="http://schemas.openxmlformats.org/officeDocument/2006/relationships/image" Target="../media/image249.png"/><Relationship Id="rId8" Type="http://schemas.openxmlformats.org/officeDocument/2006/relationships/image" Target="../media/image250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1.png"/><Relationship Id="rId3" Type="http://schemas.openxmlformats.org/officeDocument/2006/relationships/image" Target="../media/image252.png"/><Relationship Id="rId4" Type="http://schemas.openxmlformats.org/officeDocument/2006/relationships/image" Target="../media/image253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4.png"/><Relationship Id="rId3" Type="http://schemas.openxmlformats.org/officeDocument/2006/relationships/image" Target="../media/image255.png"/><Relationship Id="rId4" Type="http://schemas.openxmlformats.org/officeDocument/2006/relationships/image" Target="../media/image256.png"/><Relationship Id="rId5" Type="http://schemas.openxmlformats.org/officeDocument/2006/relationships/image" Target="../media/image257.png"/><Relationship Id="rId6" Type="http://schemas.openxmlformats.org/officeDocument/2006/relationships/image" Target="../media/image258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9.png"/><Relationship Id="rId3" Type="http://schemas.openxmlformats.org/officeDocument/2006/relationships/image" Target="../media/image260.png"/><Relationship Id="rId4" Type="http://schemas.openxmlformats.org/officeDocument/2006/relationships/image" Target="../media/image261.png"/><Relationship Id="rId5" Type="http://schemas.openxmlformats.org/officeDocument/2006/relationships/image" Target="../media/image262.png"/><Relationship Id="rId6" Type="http://schemas.openxmlformats.org/officeDocument/2006/relationships/image" Target="../media/image263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4.png"/><Relationship Id="rId3" Type="http://schemas.openxmlformats.org/officeDocument/2006/relationships/image" Target="../media/image265.png"/><Relationship Id="rId4" Type="http://schemas.openxmlformats.org/officeDocument/2006/relationships/image" Target="../media/image266.png"/><Relationship Id="rId5" Type="http://schemas.openxmlformats.org/officeDocument/2006/relationships/image" Target="../media/image267.png"/><Relationship Id="rId6" Type="http://schemas.openxmlformats.org/officeDocument/2006/relationships/image" Target="../media/image268.png"/><Relationship Id="rId7" Type="http://schemas.openxmlformats.org/officeDocument/2006/relationships/image" Target="../media/image269.png"/><Relationship Id="rId8" Type="http://schemas.openxmlformats.org/officeDocument/2006/relationships/image" Target="../media/image270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1.png"/><Relationship Id="rId3" Type="http://schemas.openxmlformats.org/officeDocument/2006/relationships/image" Target="../media/image272.png"/><Relationship Id="rId4" Type="http://schemas.openxmlformats.org/officeDocument/2006/relationships/image" Target="../media/image273.png"/><Relationship Id="rId5" Type="http://schemas.openxmlformats.org/officeDocument/2006/relationships/image" Target="../media/image274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5.png"/><Relationship Id="rId3" Type="http://schemas.openxmlformats.org/officeDocument/2006/relationships/image" Target="../media/image276.png"/><Relationship Id="rId4" Type="http://schemas.openxmlformats.org/officeDocument/2006/relationships/image" Target="../media/image277.png"/><Relationship Id="rId5" Type="http://schemas.openxmlformats.org/officeDocument/2006/relationships/image" Target="../media/image278.png"/><Relationship Id="rId6" Type="http://schemas.openxmlformats.org/officeDocument/2006/relationships/image" Target="../media/image279.png"/><Relationship Id="rId7" Type="http://schemas.openxmlformats.org/officeDocument/2006/relationships/image" Target="../media/image280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1.png"/><Relationship Id="rId3" Type="http://schemas.openxmlformats.org/officeDocument/2006/relationships/image" Target="../media/image282.png"/><Relationship Id="rId4" Type="http://schemas.openxmlformats.org/officeDocument/2006/relationships/image" Target="../media/image283.png"/><Relationship Id="rId5" Type="http://schemas.openxmlformats.org/officeDocument/2006/relationships/image" Target="../media/image284.png"/><Relationship Id="rId6" Type="http://schemas.openxmlformats.org/officeDocument/2006/relationships/image" Target="../media/image285.png"/><Relationship Id="rId7" Type="http://schemas.openxmlformats.org/officeDocument/2006/relationships/image" Target="../media/image28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7.png"/><Relationship Id="rId3" Type="http://schemas.openxmlformats.org/officeDocument/2006/relationships/image" Target="../media/image288.png"/><Relationship Id="rId4" Type="http://schemas.openxmlformats.org/officeDocument/2006/relationships/image" Target="../media/image289.png"/><Relationship Id="rId5" Type="http://schemas.openxmlformats.org/officeDocument/2006/relationships/image" Target="../media/image290.png"/><Relationship Id="rId6" Type="http://schemas.openxmlformats.org/officeDocument/2006/relationships/image" Target="../media/image291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2.png"/><Relationship Id="rId3" Type="http://schemas.openxmlformats.org/officeDocument/2006/relationships/image" Target="../media/image293.png"/><Relationship Id="rId4" Type="http://schemas.openxmlformats.org/officeDocument/2006/relationships/image" Target="../media/image294.png"/><Relationship Id="rId5" Type="http://schemas.openxmlformats.org/officeDocument/2006/relationships/image" Target="../media/image295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6.png"/><Relationship Id="rId3" Type="http://schemas.openxmlformats.org/officeDocument/2006/relationships/image" Target="../media/image297.png"/><Relationship Id="rId4" Type="http://schemas.openxmlformats.org/officeDocument/2006/relationships/image" Target="../media/image298.png"/><Relationship Id="rId5" Type="http://schemas.openxmlformats.org/officeDocument/2006/relationships/image" Target="../media/image299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0.png"/><Relationship Id="rId3" Type="http://schemas.openxmlformats.org/officeDocument/2006/relationships/image" Target="../media/image301.png"/><Relationship Id="rId4" Type="http://schemas.openxmlformats.org/officeDocument/2006/relationships/image" Target="../media/image302.png"/><Relationship Id="rId5" Type="http://schemas.openxmlformats.org/officeDocument/2006/relationships/image" Target="../media/image303.png"/><Relationship Id="rId6" Type="http://schemas.openxmlformats.org/officeDocument/2006/relationships/image" Target="../media/image304.png"/><Relationship Id="rId7" Type="http://schemas.openxmlformats.org/officeDocument/2006/relationships/image" Target="../media/image305.png"/><Relationship Id="rId8" Type="http://schemas.openxmlformats.org/officeDocument/2006/relationships/image" Target="../media/image306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7.png"/><Relationship Id="rId3" Type="http://schemas.openxmlformats.org/officeDocument/2006/relationships/image" Target="../media/image308.png"/><Relationship Id="rId4" Type="http://schemas.openxmlformats.org/officeDocument/2006/relationships/image" Target="../media/image309.png"/><Relationship Id="rId5" Type="http://schemas.openxmlformats.org/officeDocument/2006/relationships/image" Target="../media/image310.png"/><Relationship Id="rId6" Type="http://schemas.openxmlformats.org/officeDocument/2006/relationships/image" Target="../media/image311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2.png"/><Relationship Id="rId3" Type="http://schemas.openxmlformats.org/officeDocument/2006/relationships/image" Target="../media/image313.png"/><Relationship Id="rId4" Type="http://schemas.openxmlformats.org/officeDocument/2006/relationships/image" Target="../media/image314.png"/><Relationship Id="rId5" Type="http://schemas.openxmlformats.org/officeDocument/2006/relationships/image" Target="../media/image315.png"/><Relationship Id="rId6" Type="http://schemas.openxmlformats.org/officeDocument/2006/relationships/image" Target="../media/image316.png"/><Relationship Id="rId7" Type="http://schemas.openxmlformats.org/officeDocument/2006/relationships/image" Target="../media/image317.png"/><Relationship Id="rId8" Type="http://schemas.openxmlformats.org/officeDocument/2006/relationships/image" Target="../media/image318.png"/><Relationship Id="rId9" Type="http://schemas.openxmlformats.org/officeDocument/2006/relationships/image" Target="../media/image319.png"/><Relationship Id="rId10" Type="http://schemas.openxmlformats.org/officeDocument/2006/relationships/image" Target="../media/image320.png"/><Relationship Id="rId11" Type="http://schemas.openxmlformats.org/officeDocument/2006/relationships/image" Target="../media/image321.png"/><Relationship Id="rId12" Type="http://schemas.openxmlformats.org/officeDocument/2006/relationships/image" Target="../media/image322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3.png"/><Relationship Id="rId3" Type="http://schemas.openxmlformats.org/officeDocument/2006/relationships/image" Target="../media/image324.png"/><Relationship Id="rId4" Type="http://schemas.openxmlformats.org/officeDocument/2006/relationships/image" Target="../media/image325.png"/><Relationship Id="rId5" Type="http://schemas.openxmlformats.org/officeDocument/2006/relationships/image" Target="../media/image326.png"/><Relationship Id="rId6" Type="http://schemas.openxmlformats.org/officeDocument/2006/relationships/image" Target="../media/image327.png"/><Relationship Id="rId7" Type="http://schemas.openxmlformats.org/officeDocument/2006/relationships/image" Target="../media/image328.png"/><Relationship Id="rId8" Type="http://schemas.openxmlformats.org/officeDocument/2006/relationships/image" Target="../media/image329.pn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0.png"/><Relationship Id="rId3" Type="http://schemas.openxmlformats.org/officeDocument/2006/relationships/image" Target="../media/image331.png"/><Relationship Id="rId4" Type="http://schemas.openxmlformats.org/officeDocument/2006/relationships/image" Target="../media/image332.png"/><Relationship Id="rId5" Type="http://schemas.openxmlformats.org/officeDocument/2006/relationships/image" Target="../media/image333.pn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4.png"/><Relationship Id="rId3" Type="http://schemas.openxmlformats.org/officeDocument/2006/relationships/image" Target="../media/image335.png"/><Relationship Id="rId4" Type="http://schemas.openxmlformats.org/officeDocument/2006/relationships/image" Target="../media/image336.png"/><Relationship Id="rId5" Type="http://schemas.openxmlformats.org/officeDocument/2006/relationships/image" Target="../media/image337.png"/><Relationship Id="rId6" Type="http://schemas.openxmlformats.org/officeDocument/2006/relationships/image" Target="../media/image338.png"/><Relationship Id="rId7" Type="http://schemas.openxmlformats.org/officeDocument/2006/relationships/image" Target="../media/image339.png"/><Relationship Id="rId8" Type="http://schemas.openxmlformats.org/officeDocument/2006/relationships/image" Target="../media/image340.png"/><Relationship Id="rId9" Type="http://schemas.openxmlformats.org/officeDocument/2006/relationships/image" Target="../media/image341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2.png"/><Relationship Id="rId3" Type="http://schemas.openxmlformats.org/officeDocument/2006/relationships/image" Target="../media/image343.png"/><Relationship Id="rId4" Type="http://schemas.openxmlformats.org/officeDocument/2006/relationships/image" Target="../media/image344.png"/><Relationship Id="rId5" Type="http://schemas.openxmlformats.org/officeDocument/2006/relationships/image" Target="../media/image34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6.png"/><Relationship Id="rId3" Type="http://schemas.openxmlformats.org/officeDocument/2006/relationships/image" Target="../media/image347.png"/><Relationship Id="rId4" Type="http://schemas.openxmlformats.org/officeDocument/2006/relationships/image" Target="../media/image348.png"/><Relationship Id="rId5" Type="http://schemas.openxmlformats.org/officeDocument/2006/relationships/image" Target="../media/image349.png"/><Relationship Id="rId6" Type="http://schemas.openxmlformats.org/officeDocument/2006/relationships/image" Target="../media/image350.png"/><Relationship Id="rId7" Type="http://schemas.openxmlformats.org/officeDocument/2006/relationships/image" Target="../media/image351.png"/><Relationship Id="rId8" Type="http://schemas.openxmlformats.org/officeDocument/2006/relationships/image" Target="../media/image352.png"/><Relationship Id="rId9" Type="http://schemas.openxmlformats.org/officeDocument/2006/relationships/image" Target="../media/image353.pn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4.png"/><Relationship Id="rId3" Type="http://schemas.openxmlformats.org/officeDocument/2006/relationships/image" Target="../media/image355.png"/><Relationship Id="rId4" Type="http://schemas.openxmlformats.org/officeDocument/2006/relationships/image" Target="../media/image356.png"/><Relationship Id="rId5" Type="http://schemas.openxmlformats.org/officeDocument/2006/relationships/image" Target="../media/image357.png"/><Relationship Id="rId6" Type="http://schemas.openxmlformats.org/officeDocument/2006/relationships/image" Target="../media/image358.png"/><Relationship Id="rId7" Type="http://schemas.openxmlformats.org/officeDocument/2006/relationships/image" Target="../media/image359.png"/><Relationship Id="rId8" Type="http://schemas.openxmlformats.org/officeDocument/2006/relationships/image" Target="../media/image360.png"/><Relationship Id="rId9" Type="http://schemas.openxmlformats.org/officeDocument/2006/relationships/image" Target="../media/image361.png"/><Relationship Id="rId10" Type="http://schemas.openxmlformats.org/officeDocument/2006/relationships/image" Target="../media/image362.png"/><Relationship Id="rId11" Type="http://schemas.openxmlformats.org/officeDocument/2006/relationships/image" Target="../media/image363.pn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4.png"/><Relationship Id="rId3" Type="http://schemas.openxmlformats.org/officeDocument/2006/relationships/image" Target="../media/image365.png"/><Relationship Id="rId4" Type="http://schemas.openxmlformats.org/officeDocument/2006/relationships/image" Target="../media/image366.png"/><Relationship Id="rId5" Type="http://schemas.openxmlformats.org/officeDocument/2006/relationships/image" Target="../media/image367.png"/><Relationship Id="rId6" Type="http://schemas.openxmlformats.org/officeDocument/2006/relationships/image" Target="../media/image368.png"/><Relationship Id="rId7" Type="http://schemas.openxmlformats.org/officeDocument/2006/relationships/image" Target="../media/image369.pn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0.png"/><Relationship Id="rId3" Type="http://schemas.openxmlformats.org/officeDocument/2006/relationships/image" Target="../media/image371.png"/><Relationship Id="rId4" Type="http://schemas.openxmlformats.org/officeDocument/2006/relationships/image" Target="../media/image372.png"/><Relationship Id="rId5" Type="http://schemas.openxmlformats.org/officeDocument/2006/relationships/image" Target="../media/image373.png"/><Relationship Id="rId6" Type="http://schemas.openxmlformats.org/officeDocument/2006/relationships/image" Target="../media/image374.png"/><Relationship Id="rId7" Type="http://schemas.openxmlformats.org/officeDocument/2006/relationships/image" Target="../media/image375.png"/><Relationship Id="rId8" Type="http://schemas.openxmlformats.org/officeDocument/2006/relationships/image" Target="../media/image376.pn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7.png"/><Relationship Id="rId3" Type="http://schemas.openxmlformats.org/officeDocument/2006/relationships/image" Target="../media/image378.png"/><Relationship Id="rId4" Type="http://schemas.openxmlformats.org/officeDocument/2006/relationships/image" Target="../media/image379.png"/><Relationship Id="rId5" Type="http://schemas.openxmlformats.org/officeDocument/2006/relationships/image" Target="../media/image380.png"/><Relationship Id="rId6" Type="http://schemas.openxmlformats.org/officeDocument/2006/relationships/image" Target="../media/image381.png"/><Relationship Id="rId7" Type="http://schemas.openxmlformats.org/officeDocument/2006/relationships/image" Target="../media/image382.png"/><Relationship Id="rId8" Type="http://schemas.openxmlformats.org/officeDocument/2006/relationships/image" Target="../media/image383.png"/><Relationship Id="rId9" Type="http://schemas.openxmlformats.org/officeDocument/2006/relationships/image" Target="../media/image384.pn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5.png"/><Relationship Id="rId3" Type="http://schemas.openxmlformats.org/officeDocument/2006/relationships/image" Target="../media/image386.png"/><Relationship Id="rId4" Type="http://schemas.openxmlformats.org/officeDocument/2006/relationships/image" Target="../media/image387.png"/><Relationship Id="rId5" Type="http://schemas.openxmlformats.org/officeDocument/2006/relationships/image" Target="../media/image388.png"/><Relationship Id="rId6" Type="http://schemas.openxmlformats.org/officeDocument/2006/relationships/image" Target="../media/image389.png"/><Relationship Id="rId7" Type="http://schemas.openxmlformats.org/officeDocument/2006/relationships/image" Target="../media/image390.png"/><Relationship Id="rId8" Type="http://schemas.openxmlformats.org/officeDocument/2006/relationships/image" Target="../media/image391.pn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2.png"/><Relationship Id="rId3" Type="http://schemas.openxmlformats.org/officeDocument/2006/relationships/image" Target="../media/image393.png"/><Relationship Id="rId4" Type="http://schemas.openxmlformats.org/officeDocument/2006/relationships/image" Target="../media/image394.png"/><Relationship Id="rId5" Type="http://schemas.openxmlformats.org/officeDocument/2006/relationships/image" Target="../media/image395.png"/><Relationship Id="rId6" Type="http://schemas.openxmlformats.org/officeDocument/2006/relationships/image" Target="../media/image396.png"/><Relationship Id="rId7" Type="http://schemas.openxmlformats.org/officeDocument/2006/relationships/image" Target="../media/image397.pn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8.png"/><Relationship Id="rId3" Type="http://schemas.openxmlformats.org/officeDocument/2006/relationships/image" Target="../media/image399.png"/><Relationship Id="rId4" Type="http://schemas.openxmlformats.org/officeDocument/2006/relationships/image" Target="../media/image400.png"/><Relationship Id="rId5" Type="http://schemas.openxmlformats.org/officeDocument/2006/relationships/image" Target="../media/image401.png"/><Relationship Id="rId6" Type="http://schemas.openxmlformats.org/officeDocument/2006/relationships/image" Target="../media/image402.png"/><Relationship Id="rId7" Type="http://schemas.openxmlformats.org/officeDocument/2006/relationships/image" Target="../media/image403.pn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4.png"/><Relationship Id="rId3" Type="http://schemas.openxmlformats.org/officeDocument/2006/relationships/image" Target="../media/image405.png"/><Relationship Id="rId4" Type="http://schemas.openxmlformats.org/officeDocument/2006/relationships/image" Target="../media/image406.png"/><Relationship Id="rId5" Type="http://schemas.openxmlformats.org/officeDocument/2006/relationships/image" Target="../media/image407.png"/><Relationship Id="rId6" Type="http://schemas.openxmlformats.org/officeDocument/2006/relationships/image" Target="../media/image408.png"/><Relationship Id="rId7" Type="http://schemas.openxmlformats.org/officeDocument/2006/relationships/image" Target="../media/image409.pn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0.png"/><Relationship Id="rId3" Type="http://schemas.openxmlformats.org/officeDocument/2006/relationships/image" Target="../media/image411.png"/><Relationship Id="rId4" Type="http://schemas.openxmlformats.org/officeDocument/2006/relationships/image" Target="../media/image412.png"/><Relationship Id="rId5" Type="http://schemas.openxmlformats.org/officeDocument/2006/relationships/image" Target="../media/image413.png"/><Relationship Id="rId6" Type="http://schemas.openxmlformats.org/officeDocument/2006/relationships/image" Target="../media/image414.png"/><Relationship Id="rId7" Type="http://schemas.openxmlformats.org/officeDocument/2006/relationships/image" Target="../media/image41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6.png"/><Relationship Id="rId3" Type="http://schemas.openxmlformats.org/officeDocument/2006/relationships/image" Target="../media/image417.png"/><Relationship Id="rId4" Type="http://schemas.openxmlformats.org/officeDocument/2006/relationships/image" Target="../media/image418.png"/><Relationship Id="rId5" Type="http://schemas.openxmlformats.org/officeDocument/2006/relationships/image" Target="../media/image419.pn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0.png"/><Relationship Id="rId3" Type="http://schemas.openxmlformats.org/officeDocument/2006/relationships/image" Target="../media/image421.png"/><Relationship Id="rId4" Type="http://schemas.openxmlformats.org/officeDocument/2006/relationships/image" Target="../media/image422.png"/><Relationship Id="rId5" Type="http://schemas.openxmlformats.org/officeDocument/2006/relationships/image" Target="../media/image423.png"/><Relationship Id="rId6" Type="http://schemas.openxmlformats.org/officeDocument/2006/relationships/image" Target="../media/image424.png"/><Relationship Id="rId7" Type="http://schemas.openxmlformats.org/officeDocument/2006/relationships/image" Target="../media/image425.png"/><Relationship Id="rId8" Type="http://schemas.openxmlformats.org/officeDocument/2006/relationships/image" Target="../media/image426.png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7.png"/><Relationship Id="rId3" Type="http://schemas.openxmlformats.org/officeDocument/2006/relationships/image" Target="../media/image428.png"/><Relationship Id="rId4" Type="http://schemas.openxmlformats.org/officeDocument/2006/relationships/image" Target="../media/image429.png"/><Relationship Id="rId5" Type="http://schemas.openxmlformats.org/officeDocument/2006/relationships/image" Target="../media/image430.png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1.png"/><Relationship Id="rId3" Type="http://schemas.openxmlformats.org/officeDocument/2006/relationships/image" Target="../media/image432.png"/><Relationship Id="rId4" Type="http://schemas.openxmlformats.org/officeDocument/2006/relationships/image" Target="../media/image433.png"/><Relationship Id="rId5" Type="http://schemas.openxmlformats.org/officeDocument/2006/relationships/image" Target="../media/image434.png"/><Relationship Id="rId6" Type="http://schemas.openxmlformats.org/officeDocument/2006/relationships/image" Target="../media/image435.png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6.png"/><Relationship Id="rId3" Type="http://schemas.openxmlformats.org/officeDocument/2006/relationships/image" Target="../media/image437.png"/><Relationship Id="rId4" Type="http://schemas.openxmlformats.org/officeDocument/2006/relationships/image" Target="../media/image438.png"/><Relationship Id="rId5" Type="http://schemas.openxmlformats.org/officeDocument/2006/relationships/image" Target="../media/image439.png"/><Relationship Id="rId6" Type="http://schemas.openxmlformats.org/officeDocument/2006/relationships/image" Target="../media/image440.png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1.png"/><Relationship Id="rId3" Type="http://schemas.openxmlformats.org/officeDocument/2006/relationships/image" Target="../media/image442.png"/><Relationship Id="rId4" Type="http://schemas.openxmlformats.org/officeDocument/2006/relationships/image" Target="../media/image443.png"/><Relationship Id="rId5" Type="http://schemas.openxmlformats.org/officeDocument/2006/relationships/image" Target="../media/image444.png"/><Relationship Id="rId6" Type="http://schemas.openxmlformats.org/officeDocument/2006/relationships/image" Target="../media/image445.png"/><Relationship Id="rId7" Type="http://schemas.openxmlformats.org/officeDocument/2006/relationships/image" Target="../media/image446.png"/></Relationships>
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7.png"/><Relationship Id="rId3" Type="http://schemas.openxmlformats.org/officeDocument/2006/relationships/image" Target="../media/image448.png"/><Relationship Id="rId4" Type="http://schemas.openxmlformats.org/officeDocument/2006/relationships/image" Target="../media/image449.png"/><Relationship Id="rId5" Type="http://schemas.openxmlformats.org/officeDocument/2006/relationships/image" Target="../media/image450.png"/><Relationship Id="rId6" Type="http://schemas.openxmlformats.org/officeDocument/2006/relationships/image" Target="../media/image451.png"/></Relationships>
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2.png"/><Relationship Id="rId3" Type="http://schemas.openxmlformats.org/officeDocument/2006/relationships/image" Target="../media/image453.png"/><Relationship Id="rId4" Type="http://schemas.openxmlformats.org/officeDocument/2006/relationships/image" Target="../media/image454.png"/><Relationship Id="rId5" Type="http://schemas.openxmlformats.org/officeDocument/2006/relationships/image" Target="../media/image455.png"/><Relationship Id="rId6" Type="http://schemas.openxmlformats.org/officeDocument/2006/relationships/image" Target="../media/image456.png"/></Relationships>
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7.png"/><Relationship Id="rId3" Type="http://schemas.openxmlformats.org/officeDocument/2006/relationships/image" Target="../media/image458.png"/><Relationship Id="rId4" Type="http://schemas.openxmlformats.org/officeDocument/2006/relationships/image" Target="../media/image459.png"/><Relationship Id="rId5" Type="http://schemas.openxmlformats.org/officeDocument/2006/relationships/image" Target="../media/image460.png"/></Relationships>
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1.png"/><Relationship Id="rId3" Type="http://schemas.openxmlformats.org/officeDocument/2006/relationships/image" Target="../media/image462.png"/><Relationship Id="rId4" Type="http://schemas.openxmlformats.org/officeDocument/2006/relationships/image" Target="../media/image463.png"/><Relationship Id="rId5" Type="http://schemas.openxmlformats.org/officeDocument/2006/relationships/image" Target="../media/image464.png"/><Relationship Id="rId6" Type="http://schemas.openxmlformats.org/officeDocument/2006/relationships/image" Target="../media/image465.png"/><Relationship Id="rId7" Type="http://schemas.openxmlformats.org/officeDocument/2006/relationships/image" Target="../media/image466.png"/><Relationship Id="rId8" Type="http://schemas.openxmlformats.org/officeDocument/2006/relationships/image" Target="../media/image467.png"/><Relationship Id="rId9" Type="http://schemas.openxmlformats.org/officeDocument/2006/relationships/image" Target="../media/image468.png"/><Relationship Id="rId10" Type="http://schemas.openxmlformats.org/officeDocument/2006/relationships/image" Target="../media/image46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/Relationships>
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0.png"/><Relationship Id="rId3" Type="http://schemas.openxmlformats.org/officeDocument/2006/relationships/image" Target="../media/image471.png"/><Relationship Id="rId4" Type="http://schemas.openxmlformats.org/officeDocument/2006/relationships/image" Target="../media/image472.png"/><Relationship Id="rId5" Type="http://schemas.openxmlformats.org/officeDocument/2006/relationships/image" Target="../media/image473.png"/><Relationship Id="rId6" Type="http://schemas.openxmlformats.org/officeDocument/2006/relationships/image" Target="../media/image474.png"/><Relationship Id="rId7" Type="http://schemas.openxmlformats.org/officeDocument/2006/relationships/image" Target="../media/image475.png"/><Relationship Id="rId8" Type="http://schemas.openxmlformats.org/officeDocument/2006/relationships/image" Target="../media/image476.png"/><Relationship Id="rId9" Type="http://schemas.openxmlformats.org/officeDocument/2006/relationships/image" Target="../media/image477.png"/><Relationship Id="rId10" Type="http://schemas.openxmlformats.org/officeDocument/2006/relationships/image" Target="../media/image478.png"/></Relationships>
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9.png"/><Relationship Id="rId3" Type="http://schemas.openxmlformats.org/officeDocument/2006/relationships/image" Target="../media/image480.png"/><Relationship Id="rId4" Type="http://schemas.openxmlformats.org/officeDocument/2006/relationships/image" Target="../media/image481.png"/><Relationship Id="rId5" Type="http://schemas.openxmlformats.org/officeDocument/2006/relationships/image" Target="../media/image482.png"/><Relationship Id="rId6" Type="http://schemas.openxmlformats.org/officeDocument/2006/relationships/image" Target="../media/image483.png"/><Relationship Id="rId7" Type="http://schemas.openxmlformats.org/officeDocument/2006/relationships/image" Target="../media/image484.png"/><Relationship Id="rId8" Type="http://schemas.openxmlformats.org/officeDocument/2006/relationships/image" Target="../media/image485.png"/></Relationships>

</file>

<file path=ppt/slides/_rels/slide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6.png"/><Relationship Id="rId3" Type="http://schemas.openxmlformats.org/officeDocument/2006/relationships/image" Target="../media/image487.png"/><Relationship Id="rId4" Type="http://schemas.openxmlformats.org/officeDocument/2006/relationships/image" Target="../media/image488.png"/><Relationship Id="rId5" Type="http://schemas.openxmlformats.org/officeDocument/2006/relationships/image" Target="../media/image489.png"/><Relationship Id="rId6" Type="http://schemas.openxmlformats.org/officeDocument/2006/relationships/image" Target="../media/image490.png"/></Relationships>

</file>

<file path=ppt/slides/_rels/slide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1.png"/><Relationship Id="rId3" Type="http://schemas.openxmlformats.org/officeDocument/2006/relationships/image" Target="../media/image492.png"/><Relationship Id="rId4" Type="http://schemas.openxmlformats.org/officeDocument/2006/relationships/image" Target="../media/image493.png"/><Relationship Id="rId5" Type="http://schemas.openxmlformats.org/officeDocument/2006/relationships/image" Target="../media/image494.png"/><Relationship Id="rId6" Type="http://schemas.openxmlformats.org/officeDocument/2006/relationships/image" Target="../media/image495.png"/><Relationship Id="rId7" Type="http://schemas.openxmlformats.org/officeDocument/2006/relationships/image" Target="../media/image496.png"/><Relationship Id="rId8" Type="http://schemas.openxmlformats.org/officeDocument/2006/relationships/image" Target="../media/image497.png"/><Relationship Id="rId9" Type="http://schemas.openxmlformats.org/officeDocument/2006/relationships/image" Target="../media/image498.png"/></Relationships>

</file>

<file path=ppt/slides/_rels/slide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9.png"/><Relationship Id="rId3" Type="http://schemas.openxmlformats.org/officeDocument/2006/relationships/image" Target="../media/image500.png"/><Relationship Id="rId4" Type="http://schemas.openxmlformats.org/officeDocument/2006/relationships/image" Target="../media/image501.png"/><Relationship Id="rId5" Type="http://schemas.openxmlformats.org/officeDocument/2006/relationships/image" Target="../media/image502.png"/><Relationship Id="rId6" Type="http://schemas.openxmlformats.org/officeDocument/2006/relationships/image" Target="../media/image503.png"/><Relationship Id="rId7" Type="http://schemas.openxmlformats.org/officeDocument/2006/relationships/image" Target="../media/image504.png"/><Relationship Id="rId8" Type="http://schemas.openxmlformats.org/officeDocument/2006/relationships/image" Target="../media/image505.png"/><Relationship Id="rId9" Type="http://schemas.openxmlformats.org/officeDocument/2006/relationships/image" Target="../media/image506.png"/><Relationship Id="rId10" Type="http://schemas.openxmlformats.org/officeDocument/2006/relationships/image" Target="../media/image507.png"/></Relationships>

</file>

<file path=ppt/slides/_rels/slide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8.png"/><Relationship Id="rId3" Type="http://schemas.openxmlformats.org/officeDocument/2006/relationships/image" Target="../media/image509.png"/><Relationship Id="rId4" Type="http://schemas.openxmlformats.org/officeDocument/2006/relationships/image" Target="../media/image510.png"/><Relationship Id="rId5" Type="http://schemas.openxmlformats.org/officeDocument/2006/relationships/image" Target="../media/image511.png"/><Relationship Id="rId6" Type="http://schemas.openxmlformats.org/officeDocument/2006/relationships/image" Target="../media/image512.png"/></Relationships>

</file>

<file path=ppt/slides/_rels/slide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3.png"/><Relationship Id="rId3" Type="http://schemas.openxmlformats.org/officeDocument/2006/relationships/image" Target="../media/image514.png"/><Relationship Id="rId4" Type="http://schemas.openxmlformats.org/officeDocument/2006/relationships/image" Target="../media/image515.png"/><Relationship Id="rId5" Type="http://schemas.openxmlformats.org/officeDocument/2006/relationships/image" Target="../media/image516.png"/></Relationships>

</file>

<file path=ppt/slides/_rels/slide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7.png"/><Relationship Id="rId3" Type="http://schemas.openxmlformats.org/officeDocument/2006/relationships/image" Target="../media/image518.png"/><Relationship Id="rId4" Type="http://schemas.openxmlformats.org/officeDocument/2006/relationships/image" Target="../media/image519.png"/><Relationship Id="rId5" Type="http://schemas.openxmlformats.org/officeDocument/2006/relationships/image" Target="../media/image520.png"/><Relationship Id="rId6" Type="http://schemas.openxmlformats.org/officeDocument/2006/relationships/image" Target="../media/image521.png"/><Relationship Id="rId7" Type="http://schemas.openxmlformats.org/officeDocument/2006/relationships/image" Target="../media/image522.png"/></Relationships>

</file>

<file path=ppt/slides/_rels/slide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3.png"/><Relationship Id="rId3" Type="http://schemas.openxmlformats.org/officeDocument/2006/relationships/image" Target="../media/image524.png"/><Relationship Id="rId4" Type="http://schemas.openxmlformats.org/officeDocument/2006/relationships/image" Target="../media/image525.png"/><Relationship Id="rId5" Type="http://schemas.openxmlformats.org/officeDocument/2006/relationships/image" Target="../media/image526.png"/><Relationship Id="rId6" Type="http://schemas.openxmlformats.org/officeDocument/2006/relationships/image" Target="../media/image527.png"/><Relationship Id="rId7" Type="http://schemas.openxmlformats.org/officeDocument/2006/relationships/image" Target="../media/image528.png"/><Relationship Id="rId8" Type="http://schemas.openxmlformats.org/officeDocument/2006/relationships/image" Target="../media/image529.png"/><Relationship Id="rId9" Type="http://schemas.openxmlformats.org/officeDocument/2006/relationships/image" Target="../media/image530.png"/></Relationships>

</file>

<file path=ppt/slides/_rels/slide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1.png"/><Relationship Id="rId3" Type="http://schemas.openxmlformats.org/officeDocument/2006/relationships/image" Target="../media/image532.png"/><Relationship Id="rId4" Type="http://schemas.openxmlformats.org/officeDocument/2006/relationships/image" Target="../media/image533.png"/><Relationship Id="rId5" Type="http://schemas.openxmlformats.org/officeDocument/2006/relationships/image" Target="../media/image534.png"/><Relationship Id="rId6" Type="http://schemas.openxmlformats.org/officeDocument/2006/relationships/image" Target="../media/image535.png"/><Relationship Id="rId7" Type="http://schemas.openxmlformats.org/officeDocument/2006/relationships/image" Target="../media/image53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/Relationships>

</file>

<file path=ppt/slides/_rels/slide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7.png"/><Relationship Id="rId3" Type="http://schemas.openxmlformats.org/officeDocument/2006/relationships/image" Target="../media/image538.png"/><Relationship Id="rId4" Type="http://schemas.openxmlformats.org/officeDocument/2006/relationships/image" Target="../media/image539.png"/></Relationships>

</file>

<file path=ppt/slides/_rels/slide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0.png"/><Relationship Id="rId3" Type="http://schemas.openxmlformats.org/officeDocument/2006/relationships/image" Target="../media/image541.png"/><Relationship Id="rId4" Type="http://schemas.openxmlformats.org/officeDocument/2006/relationships/image" Target="../media/image542.png"/></Relationships>

</file>

<file path=ppt/slides/_rels/slide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3.png"/><Relationship Id="rId3" Type="http://schemas.openxmlformats.org/officeDocument/2006/relationships/image" Target="../media/image54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4812" y="516634"/>
            <a:ext cx="18285714" cy="9769080"/>
            <a:chOff x="-134812" y="516634"/>
            <a:chExt cx="18285714" cy="97690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4812" y="516634"/>
              <a:ext cx="18285714" cy="97690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0891" y="-95236"/>
            <a:ext cx="4768762" cy="11344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18708" y="4817612"/>
            <a:ext cx="2883938" cy="6911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67735" y="840910"/>
            <a:ext cx="3960033" cy="12135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9746" y="933309"/>
            <a:ext cx="1971703" cy="694871"/>
            <a:chOff x="829746" y="933309"/>
            <a:chExt cx="1971703" cy="6948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9746" y="933309"/>
              <a:ext cx="1971703" cy="6948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48194" y="2952504"/>
            <a:ext cx="3861338" cy="12135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5236" y="-95236"/>
            <a:ext cx="5051714" cy="11344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73772" y="815456"/>
            <a:ext cx="18359486" cy="8620165"/>
            <a:chOff x="-73772" y="815456"/>
            <a:chExt cx="18359486" cy="862016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2" y="815456"/>
              <a:ext cx="18359486" cy="862016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37144" y="1451430"/>
            <a:ext cx="3122252" cy="75645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37144" y="8064196"/>
            <a:ext cx="4614938" cy="12135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56392" y="9100385"/>
            <a:ext cx="3093652" cy="75645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10891" y="-150969"/>
            <a:ext cx="5051714" cy="11344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38296" y="994286"/>
            <a:ext cx="16854836" cy="9268571"/>
            <a:chOff x="738296" y="994286"/>
            <a:chExt cx="16854836" cy="9268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8296" y="994286"/>
              <a:ext cx="16854836" cy="926857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91125" y="3683812"/>
            <a:ext cx="3874757" cy="12135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08573" y="1108574"/>
            <a:ext cx="2939424" cy="75645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33535" y="1375239"/>
            <a:ext cx="2939424" cy="75645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5236" y="-95236"/>
            <a:ext cx="5051714" cy="11344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70378" y="1017143"/>
            <a:ext cx="11056639" cy="9268571"/>
            <a:chOff x="770378" y="1017143"/>
            <a:chExt cx="11056639" cy="9268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378" y="1017143"/>
              <a:ext cx="11056639" cy="926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27017" y="1017143"/>
            <a:ext cx="6171429" cy="2183503"/>
            <a:chOff x="11827017" y="1017143"/>
            <a:chExt cx="6171429" cy="218350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27017" y="1017143"/>
              <a:ext cx="6171429" cy="218350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52954" y="3269220"/>
            <a:ext cx="2672566" cy="6816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12382" y="3905085"/>
            <a:ext cx="4771404" cy="12135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27017" y="4952701"/>
            <a:ext cx="6171429" cy="2207299"/>
            <a:chOff x="11827017" y="4952701"/>
            <a:chExt cx="6171429" cy="22072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27017" y="4952701"/>
              <a:ext cx="6171429" cy="22072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27017" y="7160000"/>
            <a:ext cx="6171429" cy="2194286"/>
            <a:chOff x="11827017" y="7160000"/>
            <a:chExt cx="6171429" cy="219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27017" y="7160000"/>
              <a:ext cx="6171429" cy="219428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44284" y="2531886"/>
            <a:ext cx="772183" cy="102289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576072" y="3417789"/>
            <a:ext cx="1250945" cy="567289"/>
            <a:chOff x="10576072" y="3417789"/>
            <a:chExt cx="1250945" cy="5672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76072" y="3417789"/>
              <a:ext cx="1250945" cy="56728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391209" y="1142858"/>
            <a:ext cx="2422414" cy="75645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5236" y="-95236"/>
            <a:ext cx="5051714" cy="11344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52995" y="1091751"/>
            <a:ext cx="9108537" cy="9193963"/>
            <a:chOff x="552995" y="1091751"/>
            <a:chExt cx="9108537" cy="919396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2995" y="1091751"/>
              <a:ext cx="9108537" cy="919396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85716" y="5631592"/>
            <a:ext cx="3103204" cy="7564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45714" y="7374740"/>
            <a:ext cx="3177143" cy="740571"/>
            <a:chOff x="9645714" y="7374740"/>
            <a:chExt cx="3177143" cy="740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9645714" y="7374740"/>
              <a:ext cx="3177143" cy="740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39223" y="806623"/>
            <a:ext cx="5462663" cy="9479091"/>
            <a:chOff x="12239223" y="806623"/>
            <a:chExt cx="5462663" cy="94790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39223" y="806623"/>
              <a:ext cx="5462663" cy="94790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30457" y="0"/>
            <a:ext cx="6171429" cy="2183503"/>
            <a:chOff x="11530457" y="0"/>
            <a:chExt cx="6171429" cy="218350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30457" y="0"/>
              <a:ext cx="6171429" cy="218350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62637" y="125219"/>
            <a:ext cx="2422414" cy="75645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85716" y="6281411"/>
            <a:ext cx="3927823" cy="12135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5236" y="-95236"/>
            <a:ext cx="5051714" cy="11344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3610929"/>
            <a:ext cx="6452421" cy="6512936"/>
            <a:chOff x="0" y="3610929"/>
            <a:chExt cx="6452421" cy="651293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610929"/>
              <a:ext cx="6452421" cy="651293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59696" y="284721"/>
            <a:ext cx="3103204" cy="75645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11120" y="1191884"/>
            <a:ext cx="4508833" cy="25850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940452" y="3251879"/>
            <a:ext cx="9345262" cy="7125264"/>
            <a:chOff x="8940452" y="3251879"/>
            <a:chExt cx="9345262" cy="712526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40452" y="3251879"/>
              <a:ext cx="9345262" cy="71252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60000" y="898052"/>
            <a:ext cx="6171429" cy="2182578"/>
            <a:chOff x="10560000" y="898052"/>
            <a:chExt cx="6171429" cy="218257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60000" y="898052"/>
              <a:ext cx="6171429" cy="21825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52421" y="9545143"/>
            <a:ext cx="2473655" cy="740571"/>
            <a:chOff x="6452421" y="9545143"/>
            <a:chExt cx="2473655" cy="740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52421" y="9545143"/>
              <a:ext cx="2473655" cy="740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5236" y="-95236"/>
            <a:ext cx="5051714" cy="11344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70639" y="2512782"/>
            <a:ext cx="5118119" cy="121357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57030" y="1962201"/>
            <a:ext cx="3103204" cy="7564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869721" y="0"/>
            <a:ext cx="8563285" cy="10285714"/>
            <a:chOff x="8869721" y="0"/>
            <a:chExt cx="8563285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69721" y="0"/>
              <a:ext cx="8563285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5236" y="-95236"/>
            <a:ext cx="5051714" cy="11344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07605" y="943766"/>
            <a:ext cx="14670505" cy="9387662"/>
            <a:chOff x="1807605" y="943766"/>
            <a:chExt cx="14670505" cy="938766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7605" y="943766"/>
              <a:ext cx="14670505" cy="938766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87182" y="886625"/>
            <a:ext cx="2518338" cy="6815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95754" y="3313287"/>
            <a:ext cx="5952814" cy="167071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5236" y="-95236"/>
            <a:ext cx="5051714" cy="11344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6176" y="691208"/>
            <a:ext cx="9664791" cy="9594507"/>
            <a:chOff x="756176" y="691208"/>
            <a:chExt cx="9664791" cy="95945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6176" y="691208"/>
              <a:ext cx="9664791" cy="95945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68571" y="688119"/>
            <a:ext cx="6171429" cy="2183503"/>
            <a:chOff x="11268571" y="688119"/>
            <a:chExt cx="6171429" cy="218350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68571" y="688119"/>
              <a:ext cx="6171429" cy="21835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91429" y="3061118"/>
            <a:ext cx="6171429" cy="2172826"/>
            <a:chOff x="11291429" y="3061118"/>
            <a:chExt cx="6171429" cy="217282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91429" y="3061118"/>
              <a:ext cx="6171429" cy="21728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68571" y="5485372"/>
            <a:ext cx="6171429" cy="2198666"/>
            <a:chOff x="11268571" y="5485372"/>
            <a:chExt cx="6171429" cy="21986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68571" y="5485372"/>
              <a:ext cx="6171429" cy="21986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68571" y="8114286"/>
            <a:ext cx="6171429" cy="2168340"/>
            <a:chOff x="11268571" y="8114286"/>
            <a:chExt cx="6171429" cy="21683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68571" y="8114286"/>
              <a:ext cx="6171429" cy="216834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868573" y="840910"/>
            <a:ext cx="2422424" cy="7564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23520" y="5176802"/>
            <a:ext cx="6016100" cy="16707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332681"/>
            <a:chOff x="0" y="0"/>
            <a:chExt cx="18285714" cy="10332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5166341"/>
              <a:ext cx="36571429" cy="2066536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3326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95236" y="-95236"/>
            <a:ext cx="5051714" cy="11344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48194" y="9655791"/>
            <a:ext cx="3459157" cy="7564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898052"/>
            <a:ext cx="18300255" cy="7512075"/>
            <a:chOff x="0" y="898052"/>
            <a:chExt cx="18300255" cy="75120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898052"/>
              <a:ext cx="18300255" cy="75120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20773" y="2503038"/>
            <a:ext cx="6171429" cy="2639820"/>
            <a:chOff x="2120773" y="2503038"/>
            <a:chExt cx="6171429" cy="26398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20773" y="2503038"/>
              <a:ext cx="6171429" cy="26398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87679" y="6721415"/>
            <a:ext cx="4165948" cy="1781978"/>
            <a:chOff x="4287679" y="6721415"/>
            <a:chExt cx="4165948" cy="1781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87679" y="6721415"/>
              <a:ext cx="4165948" cy="178197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73093" y="3938421"/>
            <a:ext cx="4249319" cy="121351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04401" y="7462039"/>
            <a:ext cx="4235833" cy="121364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5142857"/>
              <a:ext cx="36571429" cy="2057142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95236" y="-95236"/>
            <a:ext cx="5051714" cy="11344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1659491"/>
            <a:ext cx="18285714" cy="8626223"/>
            <a:chOff x="0" y="1659491"/>
            <a:chExt cx="18285714" cy="8626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659491"/>
              <a:ext cx="18285714" cy="862622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41135" y="9358335"/>
            <a:ext cx="5483633" cy="75643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04170" y="58237"/>
            <a:ext cx="4954585" cy="16761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68923" y="6758773"/>
            <a:ext cx="4837585" cy="20720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34042" y="7208764"/>
            <a:ext cx="1443177" cy="1768356"/>
            <a:chOff x="6234042" y="7208764"/>
            <a:chExt cx="1443177" cy="176835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34042" y="7208764"/>
              <a:ext cx="1443177" cy="17683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10891" y="-95236"/>
            <a:ext cx="4768762" cy="11344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898052"/>
            <a:ext cx="18285714" cy="9387662"/>
            <a:chOff x="0" y="898052"/>
            <a:chExt cx="18285714" cy="938766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98052"/>
              <a:ext cx="18285714" cy="938766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10817" y="9692366"/>
            <a:ext cx="2883938" cy="6911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88004" y="1068092"/>
            <a:ext cx="4018538" cy="16707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56809" y="1528221"/>
            <a:ext cx="1971703" cy="694871"/>
            <a:chOff x="3556809" y="1528221"/>
            <a:chExt cx="1971703" cy="6948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56809" y="1528221"/>
              <a:ext cx="1971703" cy="6948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332681"/>
            <a:chOff x="0" y="0"/>
            <a:chExt cx="18285714" cy="10332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5166341"/>
              <a:ext cx="36571429" cy="2066536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3326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98052"/>
            <a:ext cx="18285714" cy="9434629"/>
            <a:chOff x="0" y="898052"/>
            <a:chExt cx="18285714" cy="94346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98052"/>
              <a:ext cx="18285714" cy="94346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95236" y="-95236"/>
            <a:ext cx="5051714" cy="11344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04108" y="9291327"/>
            <a:ext cx="4494862" cy="115778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8927" y="5649262"/>
            <a:ext cx="4843271" cy="212792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332681"/>
            <a:chOff x="0" y="0"/>
            <a:chExt cx="18285714" cy="10332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5166341"/>
              <a:ext cx="36571429" cy="2066536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3326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95236" y="-95236"/>
            <a:ext cx="5051714" cy="11344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1311" y="835430"/>
            <a:ext cx="18317025" cy="9387662"/>
            <a:chOff x="31311" y="835430"/>
            <a:chExt cx="18317025" cy="93876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311" y="835430"/>
              <a:ext cx="18317025" cy="938766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04108" y="9291327"/>
            <a:ext cx="4494862" cy="115778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1582" y="6380144"/>
            <a:ext cx="3851700" cy="121904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84113" y="6206888"/>
            <a:ext cx="4860881" cy="212786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94210" y="7160834"/>
            <a:ext cx="4550481" cy="121357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332681"/>
            <a:chOff x="0" y="0"/>
            <a:chExt cx="18285714" cy="10332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5166341"/>
              <a:ext cx="36571429" cy="2066536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3326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95236" y="-95236"/>
            <a:ext cx="5051714" cy="11344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54137" y="3334154"/>
            <a:ext cx="4458642" cy="16707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898052"/>
            <a:ext cx="9719451" cy="9387662"/>
            <a:chOff x="0" y="898052"/>
            <a:chExt cx="9719451" cy="93876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898052"/>
              <a:ext cx="9719451" cy="938766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54137" y="7298011"/>
            <a:ext cx="5034090" cy="212780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332681"/>
            <a:chOff x="0" y="0"/>
            <a:chExt cx="18285714" cy="10332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5166341"/>
              <a:ext cx="36571429" cy="2066536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3326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95236" y="-95236"/>
            <a:ext cx="5051714" cy="11344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898052"/>
            <a:ext cx="11705020" cy="9387662"/>
            <a:chOff x="0" y="898052"/>
            <a:chExt cx="11705020" cy="93876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898052"/>
              <a:ext cx="11705020" cy="938766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70355" y="5031341"/>
            <a:ext cx="4430052" cy="121351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332681"/>
            <a:chOff x="0" y="0"/>
            <a:chExt cx="18285714" cy="10332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5166341"/>
              <a:ext cx="36571429" cy="2066536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3326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95236" y="-95236"/>
            <a:ext cx="5051714" cy="11344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45891" y="898052"/>
            <a:ext cx="16801185" cy="9387662"/>
            <a:chOff x="1545891" y="898052"/>
            <a:chExt cx="16801185" cy="93876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5891" y="898052"/>
              <a:ext cx="16801185" cy="938766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19124" y="391884"/>
            <a:ext cx="4824100" cy="75650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25281" y="2189981"/>
            <a:ext cx="5075843" cy="167071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96710" y="8026670"/>
            <a:ext cx="7707290" cy="212786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57439" y="8979050"/>
            <a:ext cx="4791500" cy="121357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332681"/>
            <a:chOff x="0" y="0"/>
            <a:chExt cx="18285714" cy="10332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5166341"/>
              <a:ext cx="36571429" cy="2066536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3326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95236" y="-95236"/>
            <a:ext cx="5051714" cy="11344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8224" y="898052"/>
            <a:ext cx="17127490" cy="9105347"/>
            <a:chOff x="1158224" y="898052"/>
            <a:chExt cx="17127490" cy="910534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8224" y="898052"/>
              <a:ext cx="17127490" cy="910534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90573" y="3701439"/>
            <a:ext cx="5100966" cy="212792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332681"/>
            <a:chOff x="0" y="0"/>
            <a:chExt cx="18285714" cy="10332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5166341"/>
              <a:ext cx="36571429" cy="2066536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3326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95236" y="-95236"/>
            <a:ext cx="5051714" cy="11344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898052"/>
            <a:ext cx="18247299" cy="9445285"/>
            <a:chOff x="0" y="898052"/>
            <a:chExt cx="18247299" cy="944528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898052"/>
              <a:ext cx="18247299" cy="944528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37016" y="1109818"/>
            <a:ext cx="5189871" cy="212786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53808" y="9211207"/>
            <a:ext cx="4978643" cy="115785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98052"/>
            <a:ext cx="18093637" cy="9387662"/>
            <a:chOff x="0" y="898052"/>
            <a:chExt cx="18093637" cy="93876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98052"/>
              <a:ext cx="18093637" cy="93876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06841" y="8788638"/>
            <a:ext cx="4439605" cy="16149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68046" y="2243621"/>
            <a:ext cx="5062538" cy="21278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95236" y="-95236"/>
            <a:ext cx="5051714" cy="113448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332681"/>
            <a:chOff x="0" y="0"/>
            <a:chExt cx="18285714" cy="10332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5166341"/>
              <a:ext cx="36571429" cy="2066536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3326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95236" y="-95236"/>
            <a:ext cx="5051714" cy="11344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1245824"/>
            <a:ext cx="18266507" cy="9059098"/>
            <a:chOff x="0" y="1245824"/>
            <a:chExt cx="18266507" cy="905909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245824"/>
              <a:ext cx="18266507" cy="905909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292214" y="9441700"/>
            <a:ext cx="4851138" cy="75643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17049" y="1816887"/>
            <a:ext cx="5136871" cy="167071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332681"/>
            <a:chOff x="0" y="0"/>
            <a:chExt cx="18285714" cy="10332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5166341"/>
              <a:ext cx="36571429" cy="2066536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3326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95236" y="-95236"/>
            <a:ext cx="5051714" cy="11344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1156255"/>
            <a:ext cx="18266507" cy="9158271"/>
            <a:chOff x="0" y="1156255"/>
            <a:chExt cx="18266507" cy="91582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156255"/>
              <a:ext cx="18266507" cy="91582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19968" y="9311407"/>
            <a:ext cx="5033966" cy="75643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24620" y="391884"/>
            <a:ext cx="5007109" cy="7564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68931" y="100955"/>
            <a:ext cx="4951652" cy="121364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39233" y="4727789"/>
            <a:ext cx="9425262" cy="21278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10891" y="-95236"/>
            <a:ext cx="4768762" cy="11344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311" y="851085"/>
            <a:ext cx="18285714" cy="9262418"/>
            <a:chOff x="31311" y="851085"/>
            <a:chExt cx="18285714" cy="926241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11" y="851085"/>
              <a:ext cx="18285714" cy="926241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48194" y="9692366"/>
            <a:ext cx="2883938" cy="6911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44090" y="3471231"/>
            <a:ext cx="3122252" cy="7564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2787393"/>
            <a:ext cx="4376837" cy="2781006"/>
            <a:chOff x="0" y="2787393"/>
            <a:chExt cx="4376837" cy="27810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787393"/>
              <a:ext cx="4376837" cy="27810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311" y="6867630"/>
            <a:ext cx="4376837" cy="2781006"/>
            <a:chOff x="31311" y="6867630"/>
            <a:chExt cx="4376837" cy="27810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311" y="6867630"/>
              <a:ext cx="4376837" cy="27810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47484" y="7935887"/>
            <a:ext cx="3567881" cy="75645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5236" y="-95236"/>
            <a:ext cx="5051714" cy="11344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3956" y="5318681"/>
            <a:ext cx="18285714" cy="2997227"/>
            <a:chOff x="43956" y="5318681"/>
            <a:chExt cx="18285714" cy="299722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956" y="5318681"/>
              <a:ext cx="18285714" cy="29972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366425"/>
            <a:ext cx="18253905" cy="2952256"/>
            <a:chOff x="0" y="2366425"/>
            <a:chExt cx="18253905" cy="29522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366425"/>
              <a:ext cx="18253905" cy="29522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21433" y="3438067"/>
            <a:ext cx="800545" cy="808972"/>
            <a:chOff x="17221433" y="3438067"/>
            <a:chExt cx="800545" cy="80897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21433" y="3438067"/>
              <a:ext cx="800545" cy="80897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95686" y="1771556"/>
            <a:ext cx="7062510" cy="75643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20990" y="8280745"/>
            <a:ext cx="6403177" cy="7564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221433" y="6412809"/>
            <a:ext cx="800545" cy="808972"/>
            <a:chOff x="17221433" y="6412809"/>
            <a:chExt cx="800545" cy="8089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221433" y="6412809"/>
              <a:ext cx="800545" cy="8089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5236" y="-95236"/>
            <a:ext cx="5051714" cy="11344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89555" y="594025"/>
            <a:ext cx="5288777" cy="7564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154286"/>
            <a:ext cx="18285714" cy="9131429"/>
            <a:chOff x="0" y="1154286"/>
            <a:chExt cx="18285714" cy="913142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154286"/>
              <a:ext cx="18285714" cy="913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332681"/>
            <a:chOff x="0" y="0"/>
            <a:chExt cx="18285714" cy="10332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5166341"/>
              <a:ext cx="36571429" cy="2066536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3326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95236" y="-95236"/>
            <a:ext cx="5051714" cy="11344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43403" y="123297"/>
            <a:ext cx="6831414" cy="7565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898052"/>
            <a:ext cx="18266507" cy="9426078"/>
            <a:chOff x="0" y="898052"/>
            <a:chExt cx="18266507" cy="94260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898052"/>
              <a:ext cx="18266507" cy="94260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332681"/>
            <a:chOff x="0" y="0"/>
            <a:chExt cx="18285714" cy="10332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5166341"/>
              <a:ext cx="36571429" cy="2066536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3326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95236" y="-95236"/>
            <a:ext cx="5051714" cy="11344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38095" y="898052"/>
            <a:ext cx="18302962" cy="9174946"/>
            <a:chOff x="-38095" y="898052"/>
            <a:chExt cx="18302962" cy="91749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8095" y="898052"/>
              <a:ext cx="18302962" cy="917494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76001" y="577192"/>
            <a:ext cx="4542271" cy="75650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85715" y="1771430"/>
            <a:ext cx="7370062" cy="121364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95177" y="6403004"/>
            <a:ext cx="5485367" cy="212786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332681"/>
            <a:chOff x="0" y="0"/>
            <a:chExt cx="18285714" cy="10332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5166341"/>
              <a:ext cx="36571429" cy="2066536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3326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95236" y="-95236"/>
            <a:ext cx="5051714" cy="11344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1212917"/>
            <a:ext cx="18285714" cy="9072797"/>
            <a:chOff x="0" y="1212917"/>
            <a:chExt cx="18285714" cy="907279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212917"/>
              <a:ext cx="18285714" cy="907279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90377" y="572807"/>
            <a:ext cx="4340423" cy="75650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61839" y="4492173"/>
            <a:ext cx="9667319" cy="167071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37906" y="6914288"/>
            <a:ext cx="9258129" cy="167078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332681"/>
            <a:chOff x="0" y="0"/>
            <a:chExt cx="18285714" cy="10332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5166341"/>
              <a:ext cx="36571429" cy="2066536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3326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95236" y="-95236"/>
            <a:ext cx="5051714" cy="11344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740" y="865927"/>
            <a:ext cx="18266975" cy="8562644"/>
            <a:chOff x="18740" y="865927"/>
            <a:chExt cx="18266975" cy="856264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740" y="865927"/>
              <a:ext cx="18266975" cy="856264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11506" y="1420955"/>
            <a:ext cx="9352357" cy="75650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23657" y="3729525"/>
            <a:ext cx="8037557" cy="7565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19563" y="4331428"/>
            <a:ext cx="9411852" cy="75643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332681"/>
            <a:chOff x="0" y="0"/>
            <a:chExt cx="18285714" cy="10332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5166341"/>
              <a:ext cx="36571429" cy="2066536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3326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95236" y="-89804"/>
            <a:ext cx="5344190" cy="11290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992" y="9427382"/>
            <a:ext cx="4706061" cy="7564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892620"/>
            <a:ext cx="18285714" cy="6077447"/>
            <a:chOff x="0" y="892620"/>
            <a:chExt cx="18285714" cy="6077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892620"/>
              <a:ext cx="18285714" cy="60774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48648" y="6225850"/>
            <a:ext cx="2188418" cy="744218"/>
            <a:chOff x="8048648" y="6225850"/>
            <a:chExt cx="2188418" cy="7442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48648" y="6225850"/>
              <a:ext cx="2188418" cy="74421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16287" y="4834373"/>
            <a:ext cx="5245204" cy="167078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332681"/>
            <a:chOff x="0" y="0"/>
            <a:chExt cx="18285714" cy="10332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5166341"/>
              <a:ext cx="36571429" cy="2066536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3326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95236" y="-89804"/>
            <a:ext cx="5344190" cy="11290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992" y="9427382"/>
            <a:ext cx="4706061" cy="7564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1068196"/>
            <a:ext cx="18285714" cy="8400000"/>
            <a:chOff x="0" y="1068196"/>
            <a:chExt cx="18285714" cy="84000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068196"/>
              <a:ext cx="18285714" cy="840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5236" y="-95236"/>
            <a:ext cx="5344190" cy="11344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49860" y="9700014"/>
            <a:ext cx="4220499" cy="7564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661834" y="2337558"/>
            <a:ext cx="12473095" cy="2805299"/>
            <a:chOff x="5661834" y="2337558"/>
            <a:chExt cx="12473095" cy="280529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61834" y="2337558"/>
              <a:ext cx="12473095" cy="28052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516" y="898052"/>
            <a:ext cx="5115355" cy="6171429"/>
            <a:chOff x="231516" y="898052"/>
            <a:chExt cx="5115355" cy="61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516" y="898052"/>
              <a:ext cx="5115355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59943" y="5338904"/>
            <a:ext cx="15574987" cy="4313580"/>
            <a:chOff x="2559943" y="5338904"/>
            <a:chExt cx="15574987" cy="431358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59943" y="5338904"/>
              <a:ext cx="15574987" cy="431358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89730" y="1011056"/>
            <a:ext cx="5815976" cy="121359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5236" y="-95236"/>
            <a:ext cx="5344190" cy="11344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15499" y="9700014"/>
            <a:ext cx="3588014" cy="6816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898052"/>
            <a:ext cx="18285714" cy="8859103"/>
            <a:chOff x="0" y="898052"/>
            <a:chExt cx="18285714" cy="885910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98052"/>
              <a:ext cx="18285714" cy="88591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10891" y="-95236"/>
            <a:ext cx="4768762" cy="11344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32535" y="9692382"/>
            <a:ext cx="4011471" cy="7564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06769" y="898052"/>
            <a:ext cx="13645149" cy="3940985"/>
            <a:chOff x="2006769" y="898052"/>
            <a:chExt cx="13645149" cy="394098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06769" y="898052"/>
              <a:ext cx="13645149" cy="39409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59802" y="5153352"/>
            <a:ext cx="13585695" cy="4044474"/>
            <a:chOff x="1959802" y="5153352"/>
            <a:chExt cx="13585695" cy="404447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59802" y="5153352"/>
              <a:ext cx="13585695" cy="40444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42202" y="-95236"/>
            <a:ext cx="5344190" cy="11344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93763" y="9687102"/>
            <a:ext cx="4093004" cy="7564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2735" y="853095"/>
            <a:ext cx="16340245" cy="8846192"/>
            <a:chOff x="972735" y="853095"/>
            <a:chExt cx="16340245" cy="884619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2735" y="853095"/>
              <a:ext cx="16340245" cy="88461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42202" y="-95236"/>
            <a:ext cx="5344190" cy="11344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93763" y="9687102"/>
            <a:ext cx="4093004" cy="7564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214314"/>
            <a:ext cx="18285714" cy="8411941"/>
            <a:chOff x="0" y="1214314"/>
            <a:chExt cx="18285714" cy="841194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214314"/>
              <a:ext cx="18285714" cy="841194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35421" y="1516562"/>
            <a:ext cx="5230347" cy="121359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42202" y="-95236"/>
            <a:ext cx="5344190" cy="11344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82706" y="8372297"/>
            <a:ext cx="4093004" cy="7564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2090477"/>
            <a:ext cx="18285714" cy="6338961"/>
            <a:chOff x="0" y="2090477"/>
            <a:chExt cx="18285714" cy="633896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090477"/>
              <a:ext cx="18285714" cy="6338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6939" y="2708617"/>
            <a:ext cx="4668143" cy="1165684"/>
            <a:chOff x="-146939" y="2708617"/>
            <a:chExt cx="4668143" cy="116568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6939" y="2708617"/>
              <a:ext cx="4668143" cy="11656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251589" y="5390570"/>
            <a:ext cx="1699928" cy="1072638"/>
            <a:chOff x="16251589" y="5390570"/>
            <a:chExt cx="1699928" cy="10726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51589" y="5390570"/>
              <a:ext cx="1699928" cy="107263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292071" y="8333084"/>
            <a:ext cx="3083195" cy="81140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25123" y="384272"/>
            <a:ext cx="9089910" cy="1862662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42202" y="-95236"/>
            <a:ext cx="5344190" cy="11344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93763" y="9687144"/>
            <a:ext cx="3727347" cy="7564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898052"/>
            <a:ext cx="18285714" cy="8846192"/>
            <a:chOff x="0" y="898052"/>
            <a:chExt cx="18285714" cy="884619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98052"/>
              <a:ext cx="18285714" cy="88461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42202" y="-95236"/>
            <a:ext cx="5344190" cy="11344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93763" y="9687144"/>
            <a:ext cx="4768938" cy="7564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898052"/>
            <a:ext cx="18285714" cy="8846192"/>
            <a:chOff x="0" y="898052"/>
            <a:chExt cx="18285714" cy="884619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98052"/>
              <a:ext cx="18285714" cy="88461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12129" y="8845267"/>
            <a:ext cx="4668143" cy="1165684"/>
            <a:chOff x="6812129" y="8845267"/>
            <a:chExt cx="4668143" cy="116568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12129" y="8845267"/>
              <a:ext cx="4668143" cy="116568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23144" y="8638963"/>
            <a:ext cx="3660661" cy="1213614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8476" y="2385996"/>
            <a:ext cx="17748761" cy="5700514"/>
            <a:chOff x="268476" y="2385996"/>
            <a:chExt cx="17748761" cy="57005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476" y="2385996"/>
              <a:ext cx="17748761" cy="57005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42202" y="-95236"/>
            <a:ext cx="5344190" cy="11344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8330" y="6915713"/>
            <a:ext cx="4251424" cy="23722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6617" y="2589418"/>
            <a:ext cx="4668143" cy="1165684"/>
            <a:chOff x="656617" y="2589418"/>
            <a:chExt cx="4668143" cy="116568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6617" y="2589418"/>
              <a:ext cx="4668143" cy="116568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82710" y="8372297"/>
            <a:ext cx="4220538" cy="756471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42202" y="-95236"/>
            <a:ext cx="5344190" cy="11344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898052"/>
            <a:ext cx="18199461" cy="9387662"/>
            <a:chOff x="0" y="898052"/>
            <a:chExt cx="18199461" cy="938766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98052"/>
              <a:ext cx="18199461" cy="93876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47478" y="3576886"/>
            <a:ext cx="4668143" cy="1165684"/>
            <a:chOff x="-347478" y="3576886"/>
            <a:chExt cx="4668143" cy="116568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47478" y="3576886"/>
              <a:ext cx="4668143" cy="116568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76866" y="4678840"/>
            <a:ext cx="4111090" cy="8114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445260" y="3487377"/>
            <a:ext cx="1699928" cy="1072638"/>
            <a:chOff x="15445260" y="3487377"/>
            <a:chExt cx="1699928" cy="10726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445260" y="3487377"/>
              <a:ext cx="1699928" cy="107263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76142" y="833298"/>
            <a:ext cx="10264177" cy="186266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82706" y="8372297"/>
            <a:ext cx="4696747" cy="756471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42202" y="-95236"/>
            <a:ext cx="5344190" cy="11344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82706" y="9277954"/>
            <a:ext cx="5098776" cy="7564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751" y="854925"/>
            <a:ext cx="18256963" cy="8480173"/>
            <a:chOff x="28751" y="854925"/>
            <a:chExt cx="18256963" cy="848017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751" y="854925"/>
              <a:ext cx="18256963" cy="848017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76142" y="833299"/>
            <a:ext cx="9217777" cy="1862662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0214" y="2269720"/>
            <a:ext cx="17953407" cy="7327407"/>
            <a:chOff x="180214" y="2269720"/>
            <a:chExt cx="17953407" cy="73274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214" y="2269720"/>
              <a:ext cx="17953407" cy="73274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42202" y="-95236"/>
            <a:ext cx="5344190" cy="11344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167899" y="6696566"/>
            <a:ext cx="3083195" cy="8114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19318" y="4365124"/>
            <a:ext cx="1699928" cy="1072638"/>
            <a:chOff x="16419318" y="4365124"/>
            <a:chExt cx="1699928" cy="10726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19318" y="4365124"/>
              <a:ext cx="1699928" cy="107263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6142" y="928537"/>
            <a:ext cx="8502662" cy="13531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96453" y="9351410"/>
            <a:ext cx="4247252" cy="756471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42202" y="-95236"/>
            <a:ext cx="5344190" cy="11344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31687" y="9138780"/>
            <a:ext cx="4494871" cy="7564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51214" y="1838004"/>
            <a:ext cx="11983287" cy="7137942"/>
            <a:chOff x="3151214" y="1838004"/>
            <a:chExt cx="11983287" cy="713794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1214" y="1838004"/>
              <a:ext cx="11983287" cy="71379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93684" y="7324147"/>
            <a:ext cx="1699928" cy="1072638"/>
            <a:chOff x="3693684" y="7324147"/>
            <a:chExt cx="1699928" cy="10726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93684" y="7324147"/>
              <a:ext cx="1699928" cy="107263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33343" y="1165822"/>
            <a:ext cx="7961653" cy="84366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69070" y="7260413"/>
            <a:ext cx="4320537" cy="129616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9635" y="1261783"/>
            <a:ext cx="15346445" cy="8752841"/>
            <a:chOff x="1469635" y="1261783"/>
            <a:chExt cx="15346445" cy="87528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9635" y="1261783"/>
              <a:ext cx="15346445" cy="875284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0891" y="-95236"/>
            <a:ext cx="4768762" cy="11344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42477" y="818054"/>
            <a:ext cx="3424795" cy="75645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83895" y="991129"/>
            <a:ext cx="3749652" cy="121359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42202" y="-95236"/>
            <a:ext cx="5344190" cy="11344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47771" y="9131168"/>
            <a:ext cx="6994310" cy="8436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2381" y="1711555"/>
            <a:ext cx="17962194" cy="6594999"/>
            <a:chOff x="152381" y="1711555"/>
            <a:chExt cx="17962194" cy="659499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381" y="1711555"/>
              <a:ext cx="17962194" cy="65949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03460" y="4472735"/>
            <a:ext cx="1699928" cy="1072638"/>
            <a:chOff x="6203460" y="4472735"/>
            <a:chExt cx="1699928" cy="10726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03460" y="4472735"/>
              <a:ext cx="1699928" cy="107263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49658" y="5179388"/>
            <a:ext cx="6776472" cy="843624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42202" y="-95236"/>
            <a:ext cx="5344190" cy="11344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47770" y="9131170"/>
            <a:ext cx="7495415" cy="8436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898052"/>
            <a:ext cx="18285714" cy="8297870"/>
            <a:chOff x="0" y="898052"/>
            <a:chExt cx="18285714" cy="829787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98052"/>
              <a:ext cx="18285714" cy="829787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25907" y="1567717"/>
            <a:ext cx="9141838" cy="139860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42202" y="-95236"/>
            <a:ext cx="5344190" cy="11344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47770" y="9131170"/>
            <a:ext cx="7495415" cy="8436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249768"/>
            <a:ext cx="18285714" cy="7389079"/>
            <a:chOff x="0" y="1249768"/>
            <a:chExt cx="18285714" cy="738907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249768"/>
              <a:ext cx="18285714" cy="738907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25907" y="1567717"/>
            <a:ext cx="8550171" cy="1398609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42202" y="-95236"/>
            <a:ext cx="5344190" cy="11344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42097" y="9695239"/>
            <a:ext cx="4622252" cy="7564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63648" y="898052"/>
            <a:ext cx="11403317" cy="8262376"/>
            <a:chOff x="3163648" y="898052"/>
            <a:chExt cx="11403317" cy="826237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3648" y="898052"/>
              <a:ext cx="11403317" cy="82623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59566" y="2153515"/>
            <a:ext cx="2084571" cy="1165684"/>
            <a:chOff x="3359566" y="2153515"/>
            <a:chExt cx="2084571" cy="116568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59566" y="2153515"/>
              <a:ext cx="2084571" cy="11656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87066" y="7447713"/>
            <a:ext cx="1699928" cy="1072638"/>
            <a:chOff x="4087066" y="7447713"/>
            <a:chExt cx="1699928" cy="10726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87066" y="7447713"/>
              <a:ext cx="1699928" cy="107263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25123" y="1040554"/>
            <a:ext cx="10060205" cy="135315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33868" y="7562268"/>
            <a:ext cx="4765642" cy="1213576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42202" y="-95236"/>
            <a:ext cx="5344190" cy="11344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13804" y="9692366"/>
            <a:ext cx="4275823" cy="7564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34326" y="190266"/>
            <a:ext cx="5613674" cy="9303355"/>
            <a:chOff x="6634326" y="190266"/>
            <a:chExt cx="5613674" cy="930335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34326" y="190266"/>
              <a:ext cx="5613674" cy="93033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80288" y="8397264"/>
            <a:ext cx="1699928" cy="1072638"/>
            <a:chOff x="6780288" y="8397264"/>
            <a:chExt cx="1699928" cy="10726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80288" y="8397264"/>
              <a:ext cx="1699928" cy="107263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16510" y="2026432"/>
            <a:ext cx="8354882" cy="1353196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04119"/>
            <a:ext cx="18285714" cy="9481596"/>
            <a:chOff x="0" y="804119"/>
            <a:chExt cx="18285714" cy="94815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04119"/>
              <a:ext cx="18285714" cy="94815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0891" y="-95236"/>
            <a:ext cx="4495324" cy="11344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18043" y="1309714"/>
            <a:ext cx="3854909" cy="7564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277713" y="7393783"/>
            <a:ext cx="3008002" cy="1796133"/>
            <a:chOff x="15277713" y="7393783"/>
            <a:chExt cx="3008002" cy="179613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77713" y="7393783"/>
              <a:ext cx="3008002" cy="179613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3284" y="9249449"/>
            <a:ext cx="3896252" cy="12135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567720" y="9217391"/>
            <a:ext cx="3506424" cy="7564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36024" y="5544916"/>
            <a:ext cx="3192510" cy="2468708"/>
            <a:chOff x="4436024" y="5544916"/>
            <a:chExt cx="3192510" cy="24687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36024" y="5544916"/>
              <a:ext cx="3192510" cy="246870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64480" y="9698372"/>
            <a:ext cx="3056776" cy="75645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71393" y="5993573"/>
            <a:ext cx="3304395" cy="15863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145897" y="7526113"/>
            <a:ext cx="6015637" cy="1796133"/>
            <a:chOff x="-145897" y="7526113"/>
            <a:chExt cx="6015637" cy="17961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45897" y="7526113"/>
              <a:ext cx="6015637" cy="17961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62526" y="8649395"/>
            <a:ext cx="3635418" cy="1796133"/>
            <a:chOff x="7262526" y="8649395"/>
            <a:chExt cx="3635418" cy="179613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62526" y="8649395"/>
              <a:ext cx="3635418" cy="17961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072" y="898052"/>
            <a:ext cx="18257643" cy="9387662"/>
            <a:chOff x="28072" y="898052"/>
            <a:chExt cx="18257643" cy="93876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072" y="898052"/>
              <a:ext cx="18257643" cy="93876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0891" y="-95236"/>
            <a:ext cx="4495324" cy="11344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18043" y="1309714"/>
            <a:ext cx="3854909" cy="75645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9949" y="8887320"/>
            <a:ext cx="3564766" cy="12135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78528" y="2209560"/>
            <a:ext cx="4068931" cy="3146427"/>
            <a:chOff x="4278528" y="2209560"/>
            <a:chExt cx="4068931" cy="31464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78528" y="2209560"/>
              <a:ext cx="4068931" cy="314642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73300" y="5085716"/>
            <a:ext cx="3872062" cy="12135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74527" y="7174488"/>
            <a:ext cx="3008002" cy="1796133"/>
            <a:chOff x="2774527" y="7174488"/>
            <a:chExt cx="3008002" cy="17961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4527" y="7174488"/>
              <a:ext cx="3008002" cy="17961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98052"/>
            <a:ext cx="18285714" cy="9387662"/>
            <a:chOff x="0" y="898052"/>
            <a:chExt cx="18285714" cy="93876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98052"/>
              <a:ext cx="18285714" cy="93876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95236" y="-95236"/>
            <a:ext cx="4495324" cy="11344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57367" y="127605"/>
            <a:ext cx="3835852" cy="75645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61335" y="7706173"/>
            <a:ext cx="5172738" cy="121359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69247" y="-48632"/>
            <a:ext cx="14116467" cy="10334347"/>
            <a:chOff x="4169247" y="-48632"/>
            <a:chExt cx="14116467" cy="103343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69247" y="-48632"/>
              <a:ext cx="14116467" cy="103343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95236" y="-95236"/>
            <a:ext cx="4495324" cy="11344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57367" y="127605"/>
            <a:ext cx="3835852" cy="7564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47001" y="3643855"/>
            <a:ext cx="3867474" cy="821817"/>
            <a:chOff x="5447001" y="3643855"/>
            <a:chExt cx="3867474" cy="82181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7001" y="3643855"/>
              <a:ext cx="3867474" cy="82181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63831" y="3862674"/>
            <a:ext cx="4275824" cy="75645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81302" y="9244360"/>
            <a:ext cx="4275776" cy="12135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148047" y="9284734"/>
            <a:ext cx="1731105" cy="1029731"/>
            <a:chOff x="5148047" y="9284734"/>
            <a:chExt cx="1731105" cy="102973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48047" y="9284734"/>
              <a:ext cx="1731105" cy="102973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81302" y="1606908"/>
            <a:ext cx="5117824" cy="121359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59637" y="0"/>
            <a:ext cx="14126077" cy="10285714"/>
            <a:chOff x="4159637" y="0"/>
            <a:chExt cx="1412607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59637" y="0"/>
              <a:ext cx="14126077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95236" y="-95236"/>
            <a:ext cx="4495324" cy="11344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02798" y="2096107"/>
            <a:ext cx="2579079" cy="821817"/>
            <a:chOff x="4402798" y="2096107"/>
            <a:chExt cx="2579079" cy="82181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2798" y="2096107"/>
              <a:ext cx="2579079" cy="82181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20077" y="1679856"/>
            <a:ext cx="4275824" cy="2127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05717" y="1141861"/>
            <a:ext cx="16028851" cy="8661938"/>
            <a:chOff x="1305717" y="1141861"/>
            <a:chExt cx="16028851" cy="86619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5717" y="1141861"/>
              <a:ext cx="16028851" cy="86619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0891" y="-95236"/>
            <a:ext cx="4768762" cy="11344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42477" y="818054"/>
            <a:ext cx="3424795" cy="75645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83906" y="991125"/>
            <a:ext cx="3751014" cy="12135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42734" y="1674308"/>
            <a:ext cx="3177308" cy="2018835"/>
            <a:chOff x="10542734" y="1674308"/>
            <a:chExt cx="3177308" cy="20188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42734" y="1674308"/>
              <a:ext cx="3177308" cy="20188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3280" y="776472"/>
            <a:ext cx="18480243" cy="9509243"/>
            <a:chOff x="-223280" y="776472"/>
            <a:chExt cx="18480243" cy="95092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3280" y="776472"/>
              <a:ext cx="18480243" cy="95092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95236" y="-95236"/>
            <a:ext cx="4495324" cy="11344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4529" y="4452967"/>
            <a:ext cx="2301370" cy="1988258"/>
            <a:chOff x="194529" y="4452967"/>
            <a:chExt cx="2301370" cy="19882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529" y="4452967"/>
              <a:ext cx="2301370" cy="198825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15497" y="9698382"/>
            <a:ext cx="4191938" cy="75647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38757" y="4539859"/>
            <a:ext cx="3506433" cy="7564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1405" y="6733019"/>
            <a:ext cx="3167205" cy="1009222"/>
            <a:chOff x="671405" y="6733019"/>
            <a:chExt cx="3167205" cy="10092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1405" y="6733019"/>
              <a:ext cx="3167205" cy="100922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30501" y="6987451"/>
            <a:ext cx="5496766" cy="12135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610141" y="7044593"/>
            <a:ext cx="3167205" cy="1009222"/>
            <a:chOff x="14610141" y="7044593"/>
            <a:chExt cx="3167205" cy="100922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10141" y="7044593"/>
              <a:ext cx="3167205" cy="10092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40544"/>
            <a:ext cx="18285714" cy="9918935"/>
            <a:chOff x="0" y="740544"/>
            <a:chExt cx="18285714" cy="99189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40544"/>
              <a:ext cx="18285714" cy="991893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95236" y="-95236"/>
            <a:ext cx="4495324" cy="11344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1185562"/>
            <a:ext cx="4169247" cy="1988258"/>
            <a:chOff x="0" y="1185562"/>
            <a:chExt cx="4169247" cy="19882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185562"/>
              <a:ext cx="4169247" cy="198825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84278" y="2122550"/>
            <a:ext cx="3469842" cy="12136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5388" y="7750922"/>
            <a:ext cx="3167205" cy="1009222"/>
            <a:chOff x="285388" y="7750922"/>
            <a:chExt cx="3167205" cy="10092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5388" y="7750922"/>
              <a:ext cx="3167205" cy="100922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58287" y="3296316"/>
            <a:ext cx="4516300" cy="7564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983905" y="8054275"/>
            <a:ext cx="3167205" cy="1009222"/>
            <a:chOff x="14983905" y="8054275"/>
            <a:chExt cx="3167205" cy="10092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83905" y="8054275"/>
              <a:ext cx="3167205" cy="100922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15497" y="9698382"/>
            <a:ext cx="4191938" cy="7564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588498" y="2179691"/>
            <a:ext cx="3167205" cy="1009222"/>
            <a:chOff x="9588498" y="2179691"/>
            <a:chExt cx="3167205" cy="100922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88498" y="2179691"/>
              <a:ext cx="3167205" cy="10092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985624" y="2093438"/>
            <a:ext cx="2300090" cy="1009222"/>
            <a:chOff x="15985624" y="2093438"/>
            <a:chExt cx="2300090" cy="100922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985624" y="2093438"/>
              <a:ext cx="2300090" cy="10092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1887" y="449026"/>
            <a:ext cx="18587601" cy="9836688"/>
            <a:chOff x="-301887" y="449026"/>
            <a:chExt cx="18587601" cy="98366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01887" y="449026"/>
              <a:ext cx="18587601" cy="983668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95236" y="-95236"/>
            <a:ext cx="4495324" cy="11344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5679375"/>
            <a:ext cx="5119795" cy="1306075"/>
            <a:chOff x="0" y="5679375"/>
            <a:chExt cx="5119795" cy="13060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679375"/>
              <a:ext cx="5119795" cy="13060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983905" y="8054275"/>
            <a:ext cx="3167205" cy="1009222"/>
            <a:chOff x="14983905" y="8054275"/>
            <a:chExt cx="3167205" cy="10092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83905" y="8054275"/>
              <a:ext cx="3167205" cy="100922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15497" y="9698382"/>
            <a:ext cx="4191938" cy="75647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33335" y="5622230"/>
            <a:ext cx="3949442" cy="1670719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40550"/>
            <a:ext cx="18271339" cy="9465465"/>
            <a:chOff x="0" y="840550"/>
            <a:chExt cx="18271339" cy="94654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40550"/>
              <a:ext cx="18271339" cy="946546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95236" y="-95236"/>
            <a:ext cx="4495324" cy="11344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364818" y="5573282"/>
            <a:ext cx="3978399" cy="1785512"/>
            <a:chOff x="14364818" y="5573282"/>
            <a:chExt cx="3978399" cy="178551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64818" y="5573282"/>
              <a:ext cx="3978399" cy="178551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67239" y="6755801"/>
            <a:ext cx="4696738" cy="75643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43619" y="9670406"/>
            <a:ext cx="4191938" cy="7564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4188921"/>
            <a:ext cx="5119795" cy="1306075"/>
            <a:chOff x="0" y="4188921"/>
            <a:chExt cx="5119795" cy="13060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4188921"/>
              <a:ext cx="5119795" cy="130607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33335" y="4131773"/>
            <a:ext cx="3843442" cy="1595919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98052"/>
            <a:ext cx="18175109" cy="9359696"/>
            <a:chOff x="0" y="898052"/>
            <a:chExt cx="18175109" cy="93596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98052"/>
              <a:ext cx="18175109" cy="93596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95236" y="-95236"/>
            <a:ext cx="4495324" cy="11344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47470" y="3084417"/>
            <a:ext cx="3978399" cy="1785512"/>
            <a:chOff x="11347470" y="3084417"/>
            <a:chExt cx="3978399" cy="178551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47470" y="3084417"/>
              <a:ext cx="3978399" cy="178551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9528" y="4812787"/>
            <a:ext cx="4824119" cy="75647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44001" y="1835049"/>
            <a:ext cx="6752966" cy="75647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43619" y="9670406"/>
            <a:ext cx="4191938" cy="7564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29380" y="5968201"/>
            <a:ext cx="8482250" cy="1818563"/>
            <a:chOff x="-129380" y="5968201"/>
            <a:chExt cx="8482250" cy="18185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29380" y="5968201"/>
              <a:ext cx="8482250" cy="181856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82615" y="5911059"/>
            <a:ext cx="3525461" cy="1213614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98052"/>
            <a:ext cx="18431611" cy="9387662"/>
            <a:chOff x="0" y="898052"/>
            <a:chExt cx="18431611" cy="93876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98052"/>
              <a:ext cx="18431611" cy="93876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0891" y="-95236"/>
            <a:ext cx="4495324" cy="11344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91180" y="9526887"/>
            <a:ext cx="4780414" cy="75645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50922" y="3215439"/>
            <a:ext cx="4403300" cy="7564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58664" y="2310646"/>
            <a:ext cx="4331100" cy="12135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96038" y="594923"/>
            <a:ext cx="2814903" cy="2220516"/>
            <a:chOff x="496038" y="594923"/>
            <a:chExt cx="2814903" cy="222051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6038" y="594923"/>
              <a:ext cx="2814903" cy="222051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25992" y="943801"/>
            <a:ext cx="4513919" cy="756471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376" y="898052"/>
            <a:ext cx="18286994" cy="9387662"/>
            <a:chOff x="14376" y="898052"/>
            <a:chExt cx="18286994" cy="93876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76" y="898052"/>
              <a:ext cx="18286994" cy="93876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0891" y="-95236"/>
            <a:ext cx="4495324" cy="11344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91180" y="9526887"/>
            <a:ext cx="4780414" cy="75645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87943" y="5334505"/>
            <a:ext cx="5176338" cy="7564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556240" y="6698801"/>
            <a:ext cx="2814903" cy="2220516"/>
            <a:chOff x="14556240" y="6698801"/>
            <a:chExt cx="2814903" cy="22205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56240" y="6698801"/>
              <a:ext cx="2814903" cy="222051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42763" y="6366373"/>
            <a:ext cx="5311871" cy="756452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8632" y="898052"/>
            <a:ext cx="18372641" cy="9387662"/>
            <a:chOff x="-48632" y="898052"/>
            <a:chExt cx="18372641" cy="93876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8632" y="898052"/>
              <a:ext cx="18372641" cy="93876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0891" y="-95236"/>
            <a:ext cx="4495324" cy="11344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15498" y="9259409"/>
            <a:ext cx="4780414" cy="7564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0141" y="1559284"/>
            <a:ext cx="4007768" cy="2220516"/>
            <a:chOff x="350141" y="1559284"/>
            <a:chExt cx="4007768" cy="222051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0141" y="1559284"/>
              <a:ext cx="4007768" cy="22205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531923" y="449026"/>
            <a:ext cx="4007768" cy="2220516"/>
            <a:chOff x="14531923" y="449026"/>
            <a:chExt cx="4007768" cy="222051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31923" y="449026"/>
              <a:ext cx="4007768" cy="22205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77946" y="3692381"/>
            <a:ext cx="4007768" cy="2220516"/>
            <a:chOff x="14277946" y="3692381"/>
            <a:chExt cx="4007768" cy="222051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77946" y="3692381"/>
              <a:ext cx="4007768" cy="2220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83676"/>
            <a:ext cx="18285714" cy="6090275"/>
            <a:chOff x="0" y="883676"/>
            <a:chExt cx="18285714" cy="6090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83676"/>
              <a:ext cx="18285714" cy="6090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0891" y="-95236"/>
            <a:ext cx="4495324" cy="11344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44250" y="9698372"/>
            <a:ext cx="4780414" cy="7564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1794551"/>
            <a:ext cx="3124601" cy="1731195"/>
            <a:chOff x="0" y="1794551"/>
            <a:chExt cx="3124601" cy="173119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794551"/>
              <a:ext cx="3124601" cy="173119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63992" y="6596239"/>
            <a:ext cx="3835852" cy="7564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14194" y="5599438"/>
            <a:ext cx="2635323" cy="2220516"/>
            <a:chOff x="-314194" y="5599438"/>
            <a:chExt cx="2635323" cy="22205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14194" y="5599438"/>
              <a:ext cx="2635323" cy="2220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98052"/>
            <a:ext cx="18245756" cy="5137740"/>
            <a:chOff x="0" y="898052"/>
            <a:chExt cx="18245756" cy="51377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98052"/>
              <a:ext cx="18245756" cy="513774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0891" y="-95236"/>
            <a:ext cx="4495324" cy="11344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65510" y="9698372"/>
            <a:ext cx="4780414" cy="7564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866755" y="1326491"/>
            <a:ext cx="9600196" cy="3988873"/>
            <a:chOff x="-1866755" y="1326491"/>
            <a:chExt cx="9600196" cy="398887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66755" y="1326491"/>
              <a:ext cx="9600196" cy="398887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4906" y="1953535"/>
            <a:ext cx="4795547" cy="12135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503145" y="4076694"/>
            <a:ext cx="1566936" cy="1731195"/>
            <a:chOff x="16503145" y="4076694"/>
            <a:chExt cx="1566936" cy="17311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03145" y="4076694"/>
              <a:ext cx="1566936" cy="17311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10891" y="-89804"/>
            <a:ext cx="4768762" cy="11290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90135" y="3015389"/>
            <a:ext cx="6171429" cy="1898901"/>
            <a:chOff x="1490135" y="3015389"/>
            <a:chExt cx="6171429" cy="189890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0135" y="3015389"/>
              <a:ext cx="6171429" cy="189890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6801" y="2402058"/>
            <a:ext cx="4552376" cy="7564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502857" y="0"/>
            <a:ext cx="4735111" cy="10285714"/>
            <a:chOff x="12502857" y="0"/>
            <a:chExt cx="4735111" cy="10285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02857" y="0"/>
              <a:ext cx="4735111" cy="1028571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37144" y="284721"/>
            <a:ext cx="4075824" cy="75645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90136" y="2958247"/>
            <a:ext cx="4314262" cy="7564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90136" y="4857148"/>
            <a:ext cx="4441643" cy="121359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472" y="898052"/>
            <a:ext cx="18220115" cy="9358911"/>
            <a:chOff x="22472" y="898052"/>
            <a:chExt cx="18220115" cy="9358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472" y="898052"/>
              <a:ext cx="18220115" cy="9358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0891" y="-95236"/>
            <a:ext cx="4495324" cy="11344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65510" y="9698372"/>
            <a:ext cx="4780414" cy="7564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9339" y="4955975"/>
            <a:ext cx="7779145" cy="2413836"/>
            <a:chOff x="869339" y="4955975"/>
            <a:chExt cx="7779145" cy="241383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9339" y="4955975"/>
              <a:ext cx="7779145" cy="24138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83676"/>
            <a:ext cx="18285714" cy="6090275"/>
            <a:chOff x="0" y="883676"/>
            <a:chExt cx="18285714" cy="6090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83676"/>
              <a:ext cx="18285714" cy="6090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0891" y="-95236"/>
            <a:ext cx="4495324" cy="11344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44250" y="9698372"/>
            <a:ext cx="4780414" cy="7564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819407" y="1309398"/>
            <a:ext cx="1566936" cy="1731195"/>
            <a:chOff x="16819407" y="1309398"/>
            <a:chExt cx="1566936" cy="173119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19407" y="1309398"/>
              <a:ext cx="1566936" cy="173119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31525" y="2303487"/>
            <a:ext cx="3653033" cy="7564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4153773"/>
            <a:ext cx="14121064" cy="5235900"/>
            <a:chOff x="0" y="4153773"/>
            <a:chExt cx="14121064" cy="52359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4153773"/>
              <a:ext cx="14121064" cy="52359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97888" y="2165320"/>
            <a:ext cx="1726942" cy="2403336"/>
            <a:chOff x="14497888" y="2165320"/>
            <a:chExt cx="1726942" cy="240333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80000">
              <a:off x="14497888" y="2165320"/>
              <a:ext cx="1726942" cy="24033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98052"/>
            <a:ext cx="18285714" cy="9387662"/>
            <a:chOff x="0" y="898052"/>
            <a:chExt cx="18285714" cy="93876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98052"/>
              <a:ext cx="18285714" cy="93876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0891" y="-95236"/>
            <a:ext cx="4495324" cy="11344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65510" y="9698372"/>
            <a:ext cx="4780414" cy="7564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17582" y="3895777"/>
            <a:ext cx="7304751" cy="1394219"/>
            <a:chOff x="-117582" y="3895777"/>
            <a:chExt cx="7304751" cy="13942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17582" y="3895777"/>
              <a:ext cx="7304751" cy="13942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57324"/>
            <a:ext cx="18285714" cy="9328391"/>
            <a:chOff x="0" y="957324"/>
            <a:chExt cx="18285714" cy="93283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57324"/>
              <a:ext cx="18285714" cy="932839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5137" y="747083"/>
            <a:ext cx="4495324" cy="11344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15497" y="9405306"/>
            <a:ext cx="4982261" cy="75645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03963" y="5085716"/>
            <a:ext cx="4978519" cy="16707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11321" y="6153415"/>
            <a:ext cx="1981451" cy="1394219"/>
            <a:chOff x="1811321" y="6153415"/>
            <a:chExt cx="1981451" cy="13942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11321" y="6153415"/>
              <a:ext cx="1981451" cy="13942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740371"/>
            <a:ext cx="18285714" cy="8545343"/>
            <a:chOff x="0" y="1740371"/>
            <a:chExt cx="18285714" cy="85453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740371"/>
              <a:ext cx="18285714" cy="85453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5137" y="747083"/>
            <a:ext cx="4495324" cy="11344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15497" y="9405306"/>
            <a:ext cx="4982261" cy="7564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96055" y="3600722"/>
            <a:ext cx="4430052" cy="12135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49176" y="1276970"/>
            <a:ext cx="1981451" cy="8750436"/>
            <a:chOff x="15849176" y="1276970"/>
            <a:chExt cx="1981451" cy="87504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49176" y="1276970"/>
              <a:ext cx="1981451" cy="87504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5236" y="-95236"/>
            <a:ext cx="4495324" cy="11344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15496" y="9405306"/>
            <a:ext cx="4191938" cy="7564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772807"/>
            <a:ext cx="18285714" cy="11136857"/>
            <a:chOff x="0" y="772807"/>
            <a:chExt cx="18285714" cy="1113685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72807"/>
              <a:ext cx="18285714" cy="11136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78791" y="5447096"/>
            <a:ext cx="1540640" cy="1988258"/>
            <a:chOff x="2078791" y="5447096"/>
            <a:chExt cx="1540640" cy="19882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78791" y="5447096"/>
              <a:ext cx="1540640" cy="198825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15496" y="9405306"/>
            <a:ext cx="4761366" cy="75645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42459" y="4820615"/>
            <a:ext cx="3506433" cy="756452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5236" y="-95236"/>
            <a:ext cx="4495324" cy="11344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77420" y="32653"/>
            <a:ext cx="12373600" cy="10302041"/>
            <a:chOff x="5977420" y="32653"/>
            <a:chExt cx="12373600" cy="1030204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77420" y="32653"/>
              <a:ext cx="12373600" cy="103020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77471" y="9574547"/>
            <a:ext cx="1154494" cy="711167"/>
            <a:chOff x="6777471" y="9574547"/>
            <a:chExt cx="1154494" cy="7111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77471" y="9574547"/>
              <a:ext cx="1154494" cy="71116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86595" y="7975896"/>
            <a:ext cx="4009128" cy="12135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1659" y="1151115"/>
            <a:ext cx="4191938" cy="756452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5236" y="-95236"/>
            <a:ext cx="4495324" cy="11344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15496" y="9405306"/>
            <a:ext cx="4191938" cy="7564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772807"/>
            <a:ext cx="18285714" cy="11136857"/>
            <a:chOff x="0" y="772807"/>
            <a:chExt cx="18285714" cy="1113685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72807"/>
              <a:ext cx="18285714" cy="11136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17331" y="5780585"/>
            <a:ext cx="1837469" cy="1465725"/>
            <a:chOff x="3217331" y="5780585"/>
            <a:chExt cx="1837469" cy="146572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17331" y="5780585"/>
              <a:ext cx="1837469" cy="146572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42458" y="4820611"/>
            <a:ext cx="3506433" cy="756452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127" y="1736339"/>
            <a:ext cx="18256963" cy="8549375"/>
            <a:chOff x="43127" y="1736339"/>
            <a:chExt cx="18256963" cy="85493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127" y="1736339"/>
              <a:ext cx="18256963" cy="85493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5137" y="747083"/>
            <a:ext cx="4495324" cy="11344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15497" y="9405306"/>
            <a:ext cx="4348090" cy="75645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16791" y="2037035"/>
            <a:ext cx="3951528" cy="2127881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10891" y="-95236"/>
            <a:ext cx="4495324" cy="11344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18039" y="252571"/>
            <a:ext cx="4627357" cy="7564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838271"/>
            <a:ext cx="18285714" cy="9093172"/>
            <a:chOff x="0" y="838271"/>
            <a:chExt cx="18285714" cy="909317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38271"/>
              <a:ext cx="18285714" cy="90931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25454" y="6763371"/>
            <a:ext cx="8705421" cy="1812423"/>
            <a:chOff x="5425454" y="6763371"/>
            <a:chExt cx="8705421" cy="18124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25454" y="6763371"/>
              <a:ext cx="8705421" cy="181242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1336" y="7486802"/>
            <a:ext cx="3564766" cy="12135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030473" y="6773955"/>
            <a:ext cx="2990215" cy="1785512"/>
            <a:chOff x="15030473" y="6773955"/>
            <a:chExt cx="2990215" cy="17855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30473" y="6773955"/>
              <a:ext cx="2990215" cy="178551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67720" y="9122153"/>
            <a:ext cx="3506424" cy="7564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647750" y="8944461"/>
            <a:ext cx="2990215" cy="1165684"/>
            <a:chOff x="7647750" y="8944461"/>
            <a:chExt cx="2990215" cy="116568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47750" y="8944461"/>
              <a:ext cx="2990215" cy="116568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00615" y="9344102"/>
            <a:ext cx="3056776" cy="75645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10891" y="-89804"/>
            <a:ext cx="4768762" cy="11290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62642" y="1351303"/>
            <a:ext cx="13597900" cy="5032598"/>
            <a:chOff x="1662642" y="1351303"/>
            <a:chExt cx="13597900" cy="503259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2642" y="1351303"/>
              <a:ext cx="13597900" cy="503259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66929" y="869662"/>
            <a:ext cx="2672566" cy="68161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05582" y="6720356"/>
            <a:ext cx="5456747" cy="7564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33380" y="7299328"/>
            <a:ext cx="6171429" cy="1898901"/>
            <a:chOff x="5433380" y="7299328"/>
            <a:chExt cx="6171429" cy="189890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33380" y="7299328"/>
              <a:ext cx="6171429" cy="18989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10891" y="-95236"/>
            <a:ext cx="4495324" cy="11344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18039" y="252571"/>
            <a:ext cx="4627357" cy="7564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838271"/>
            <a:ext cx="18285714" cy="9093172"/>
            <a:chOff x="0" y="838271"/>
            <a:chExt cx="18285714" cy="909317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38271"/>
              <a:ext cx="18285714" cy="90931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190066" y="7020408"/>
            <a:ext cx="2671028" cy="1273469"/>
            <a:chOff x="15190066" y="7020408"/>
            <a:chExt cx="2671028" cy="127346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90066" y="7020408"/>
              <a:ext cx="2671028" cy="127346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567720" y="9122153"/>
            <a:ext cx="3506424" cy="7564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47750" y="8944461"/>
            <a:ext cx="2990215" cy="1165684"/>
            <a:chOff x="7647750" y="8944461"/>
            <a:chExt cx="2990215" cy="11656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47750" y="8944461"/>
              <a:ext cx="2990215" cy="116568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00615" y="9344102"/>
            <a:ext cx="3056776" cy="7564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95592" y="2056766"/>
            <a:ext cx="6171429" cy="1796295"/>
            <a:chOff x="5995592" y="2056766"/>
            <a:chExt cx="6171429" cy="17962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95592" y="2056766"/>
              <a:ext cx="6171429" cy="179629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140754" y="2939897"/>
            <a:ext cx="5571870" cy="244368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10891" y="-95236"/>
            <a:ext cx="4495324" cy="11344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17521" y="291252"/>
            <a:ext cx="4543319" cy="7564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646" y="898052"/>
            <a:ext cx="10187584" cy="9033392"/>
            <a:chOff x="119646" y="898052"/>
            <a:chExt cx="10187584" cy="903339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646" y="898052"/>
              <a:ext cx="10187584" cy="90333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656" y="9120391"/>
            <a:ext cx="2541204" cy="990645"/>
            <a:chOff x="-15656" y="9120391"/>
            <a:chExt cx="2541204" cy="99064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5656" y="9120391"/>
              <a:ext cx="2541204" cy="99064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7142" y="6419050"/>
            <a:ext cx="4031461" cy="25850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41627" y="2457424"/>
            <a:ext cx="6171429" cy="1950739"/>
            <a:chOff x="11141627" y="2457424"/>
            <a:chExt cx="6171429" cy="19507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41627" y="2457424"/>
              <a:ext cx="6171429" cy="195073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98763" y="4612249"/>
            <a:ext cx="3580757" cy="756452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10891" y="-95236"/>
            <a:ext cx="4495324" cy="11344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17525" y="291253"/>
            <a:ext cx="4726109" cy="7564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93136" y="1001325"/>
            <a:ext cx="12703496" cy="8381023"/>
            <a:chOff x="1793136" y="1001325"/>
            <a:chExt cx="12703496" cy="838102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3136" y="1001325"/>
              <a:ext cx="12703496" cy="838102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98550" y="8318406"/>
            <a:ext cx="3996090" cy="12135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14382" y="5832039"/>
            <a:ext cx="3996090" cy="212788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10891" y="-95236"/>
            <a:ext cx="4495324" cy="11344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17525" y="291253"/>
            <a:ext cx="5247871" cy="7564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898052"/>
            <a:ext cx="9485714" cy="7782183"/>
            <a:chOff x="0" y="898052"/>
            <a:chExt cx="9485714" cy="778218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98052"/>
              <a:ext cx="9485714" cy="77821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87755" y="1012338"/>
            <a:ext cx="8800000" cy="8979499"/>
            <a:chOff x="9387755" y="1012338"/>
            <a:chExt cx="8800000" cy="897949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87755" y="1012338"/>
              <a:ext cx="8800000" cy="897949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51527" y="3170099"/>
            <a:ext cx="4414614" cy="167073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88382" y="6865268"/>
            <a:ext cx="4854242" cy="21278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8980" y="8540627"/>
            <a:ext cx="6171429" cy="1745087"/>
            <a:chOff x="-48980" y="8540627"/>
            <a:chExt cx="6171429" cy="174508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48980" y="8540627"/>
              <a:ext cx="6171429" cy="174508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47055" y="9048547"/>
            <a:ext cx="3779566" cy="756461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10891" y="-95236"/>
            <a:ext cx="4495324" cy="11344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08001" y="291253"/>
            <a:ext cx="5247871" cy="75646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4106" y="7093839"/>
            <a:ext cx="4035538" cy="212789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2725" y="9358754"/>
            <a:ext cx="3779566" cy="7564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45524" y="922292"/>
            <a:ext cx="8640190" cy="5908922"/>
            <a:chOff x="9645524" y="922292"/>
            <a:chExt cx="8640190" cy="590892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5524" y="922292"/>
              <a:ext cx="8640190" cy="59089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98052"/>
            <a:ext cx="9309017" cy="6211460"/>
            <a:chOff x="0" y="898052"/>
            <a:chExt cx="9309017" cy="62114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898052"/>
              <a:ext cx="9309017" cy="621146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88382" y="4591763"/>
            <a:ext cx="4674480" cy="16707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45524" y="6831214"/>
            <a:ext cx="6171429" cy="1806050"/>
            <a:chOff x="9645524" y="6831214"/>
            <a:chExt cx="6171429" cy="180605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45524" y="6831214"/>
              <a:ext cx="6171429" cy="180605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46944" y="8780916"/>
            <a:ext cx="3779566" cy="767338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10891" y="-95236"/>
            <a:ext cx="4495324" cy="11344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26369" y="574245"/>
            <a:ext cx="5900090" cy="75645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90029" y="9532904"/>
            <a:ext cx="3779566" cy="7564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38896" y="1148715"/>
            <a:ext cx="14045336" cy="7988285"/>
            <a:chOff x="638896" y="1148715"/>
            <a:chExt cx="14045336" cy="79882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8896" y="1148715"/>
              <a:ext cx="14045336" cy="79882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3132" y="3855784"/>
            <a:ext cx="5984719" cy="1213595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10891" y="-95236"/>
            <a:ext cx="4495324" cy="11344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8205" y="9333595"/>
            <a:ext cx="5296195" cy="7564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066759"/>
            <a:ext cx="16026912" cy="8323978"/>
            <a:chOff x="0" y="1066759"/>
            <a:chExt cx="16026912" cy="832397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66759"/>
              <a:ext cx="16026912" cy="832397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46518" y="1270754"/>
            <a:ext cx="6241414" cy="1213595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10891" y="-95236"/>
            <a:ext cx="4495324" cy="11344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8205" y="9333595"/>
            <a:ext cx="5296195" cy="7564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914379"/>
            <a:ext cx="8676789" cy="8074737"/>
            <a:chOff x="0" y="914379"/>
            <a:chExt cx="8676789" cy="807473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14379"/>
              <a:ext cx="8676789" cy="807473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78491" y="1738870"/>
            <a:ext cx="4609500" cy="7564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355102" y="898052"/>
            <a:ext cx="8930612" cy="8091064"/>
            <a:chOff x="9355102" y="898052"/>
            <a:chExt cx="8930612" cy="809106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55102" y="898052"/>
              <a:ext cx="8930612" cy="809106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47906" y="6912925"/>
            <a:ext cx="6110861" cy="756452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10891" y="-89804"/>
            <a:ext cx="5802714" cy="1129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26373" y="574245"/>
            <a:ext cx="5769680" cy="75645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57239" y="3189192"/>
            <a:ext cx="4383471" cy="7564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181045"/>
            <a:ext cx="9688944" cy="6704723"/>
            <a:chOff x="0" y="1181045"/>
            <a:chExt cx="9688944" cy="67047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181045"/>
              <a:ext cx="9688944" cy="67047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5405" y="6264001"/>
            <a:ext cx="5898957" cy="21278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260373" y="1304967"/>
            <a:ext cx="6171429" cy="1791705"/>
            <a:chOff x="10260373" y="1304967"/>
            <a:chExt cx="6171429" cy="17917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60373" y="1304967"/>
              <a:ext cx="6171429" cy="1791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60373" y="3863096"/>
            <a:ext cx="6171429" cy="4022672"/>
            <a:chOff x="10260373" y="3863096"/>
            <a:chExt cx="6171429" cy="402267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60373" y="3863096"/>
              <a:ext cx="6171429" cy="402267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42954" y="6966042"/>
            <a:ext cx="4126338" cy="756452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10891" y="-89804"/>
            <a:ext cx="7655495" cy="1129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7142" y="6264001"/>
            <a:ext cx="5767004" cy="16707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794661"/>
            <a:ext cx="6171429" cy="5315803"/>
            <a:chOff x="0" y="794661"/>
            <a:chExt cx="6171429" cy="531580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94661"/>
              <a:ext cx="6171429" cy="53158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84354" y="0"/>
            <a:ext cx="10201361" cy="5110204"/>
            <a:chOff x="8084354" y="0"/>
            <a:chExt cx="10201361" cy="511020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84354" y="0"/>
              <a:ext cx="10201361" cy="51102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84354" y="5142857"/>
            <a:ext cx="10183876" cy="5142857"/>
            <a:chOff x="8084354" y="5142857"/>
            <a:chExt cx="10183876" cy="514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84354" y="5142857"/>
              <a:ext cx="10183876" cy="514285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45306" y="9700687"/>
            <a:ext cx="5669823" cy="75645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057" y="1292684"/>
            <a:ext cx="18266657" cy="8156904"/>
            <a:chOff x="19057" y="1292684"/>
            <a:chExt cx="18266657" cy="81569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57" y="1292684"/>
              <a:ext cx="18266657" cy="81569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0891" y="-89804"/>
            <a:ext cx="4768762" cy="11290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00612" y="840910"/>
            <a:ext cx="4346595" cy="12135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51989" y="5142857"/>
            <a:ext cx="10832081" cy="4306731"/>
            <a:chOff x="6451989" y="5142857"/>
            <a:chExt cx="10832081" cy="430673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51989" y="5142857"/>
              <a:ext cx="10832081" cy="430673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62477" y="5085716"/>
            <a:ext cx="7030947" cy="167073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13430" y="8552192"/>
            <a:ext cx="3883642" cy="756452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10891" y="-89804"/>
            <a:ext cx="5441619" cy="1129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45306" y="9700668"/>
            <a:ext cx="4938385" cy="7564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49660" y="892620"/>
            <a:ext cx="15384276" cy="8865189"/>
            <a:chOff x="1749660" y="892620"/>
            <a:chExt cx="15384276" cy="886518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9660" y="892620"/>
              <a:ext cx="15384276" cy="88651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10891" y="-89804"/>
            <a:ext cx="5441619" cy="1129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45306" y="9700668"/>
            <a:ext cx="4644842" cy="7673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8846" y="725589"/>
            <a:ext cx="14468022" cy="8834536"/>
            <a:chOff x="1908846" y="725589"/>
            <a:chExt cx="14468022" cy="883453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8846" y="725589"/>
              <a:ext cx="14468022" cy="88345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89676" y="4356000"/>
            <a:ext cx="6991419" cy="168715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92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2022-07-18T12:51:02Z</dcterms:created>
  <dcterms:modified xsi:type="dcterms:W3CDTF">2022-07-18T12:51:02Z</dcterms:modified>
</cp:coreProperties>
</file>